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59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440735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dirty="0">
                <a:ln w="11430"/>
                <a:solidFill>
                  <a:schemeClr val="tx2"/>
                </a:solidFill>
                <a:effectLst/>
              </a:rPr>
              <a:t>Отделение дополнительного образования детей Государственного бюджетного общеобразовательного учреждения средней общеобразовательной школы №14 Невского района </a:t>
            </a:r>
            <a:r>
              <a:rPr lang="ru-RU" sz="3600" dirty="0" smtClean="0">
                <a:ln w="11430"/>
                <a:solidFill>
                  <a:schemeClr val="tx2"/>
                </a:solidFill>
                <a:effectLst/>
              </a:rPr>
              <a:t/>
            </a:r>
            <a:br>
              <a:rPr lang="ru-RU" sz="3600" dirty="0" smtClean="0">
                <a:ln w="11430"/>
                <a:solidFill>
                  <a:schemeClr val="tx2"/>
                </a:solidFill>
                <a:effectLst/>
              </a:rPr>
            </a:br>
            <a:r>
              <a:rPr lang="ru-RU" sz="3600" dirty="0" smtClean="0">
                <a:ln w="11430"/>
                <a:solidFill>
                  <a:schemeClr val="tx2"/>
                </a:solidFill>
                <a:effectLst/>
              </a:rPr>
              <a:t>Санкт-Петербурга (ОДОД</a:t>
            </a:r>
            <a:r>
              <a:rPr lang="ru-RU" sz="3600" dirty="0">
                <a:ln w="11430"/>
                <a:solidFill>
                  <a:schemeClr val="tx2"/>
                </a:solidFill>
                <a:effectLst/>
              </a:rPr>
              <a:t>)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59832" y="5085184"/>
            <a:ext cx="5970494" cy="979476"/>
          </a:xfrm>
        </p:spPr>
        <p:txBody>
          <a:bodyPr>
            <a:no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Подготовила: Ольга Сергеевна Романова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Заведующий </a:t>
            </a:r>
            <a:r>
              <a:rPr lang="ru-RU" sz="1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Отделением </a:t>
            </a:r>
            <a:r>
              <a:rPr lang="ru-RU" sz="1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sz="1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детей ГБОУ Школы №14 Невского района Санкт-Петербурга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CD7C5-1C18-4EC2-BC2A-859DCE289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1295322" cy="12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4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16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496944" cy="6336704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Образовательная деятельность ОДОД направлена на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формирование и развитие творческих способностей </a:t>
            </a:r>
            <a:r>
              <a:rPr lang="ru-RU" dirty="0" smtClean="0"/>
              <a:t>учащихся;</a:t>
            </a:r>
          </a:p>
          <a:p>
            <a:r>
              <a:rPr lang="ru-RU" dirty="0" smtClean="0"/>
              <a:t>удовлетворение </a:t>
            </a:r>
            <a:r>
              <a:rPr lang="ru-RU" dirty="0"/>
              <a:t>индивидуальных потребностей учащихся в интеллектуальном, художественно-эстетическом, нравственном развитии, а также в занятиях физической культурой и </a:t>
            </a:r>
            <a:r>
              <a:rPr lang="ru-RU" dirty="0" smtClean="0"/>
              <a:t>спортом;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культуры здорового и безопасного образа жизни, укрепление здоровья учащихся; </a:t>
            </a:r>
            <a:endParaRPr lang="ru-RU" dirty="0" smtClean="0"/>
          </a:p>
          <a:p>
            <a:r>
              <a:rPr lang="ru-RU" dirty="0" smtClean="0"/>
              <a:t>обеспечение </a:t>
            </a:r>
            <a:r>
              <a:rPr lang="ru-RU" dirty="0"/>
              <a:t>духовно-нравственного, гражданско-патриотического, </a:t>
            </a:r>
            <a:r>
              <a:rPr lang="ru-RU" dirty="0" smtClean="0"/>
              <a:t>военно-патриотического</a:t>
            </a:r>
            <a:r>
              <a:rPr lang="ru-RU" dirty="0"/>
              <a:t>, трудового воспитания учащихся; </a:t>
            </a:r>
            <a:endParaRPr lang="ru-RU" dirty="0" smtClean="0"/>
          </a:p>
          <a:p>
            <a:r>
              <a:rPr lang="ru-RU" dirty="0" smtClean="0"/>
              <a:t>выявление</a:t>
            </a:r>
            <a:r>
              <a:rPr lang="ru-RU" dirty="0"/>
              <a:t>, развитие и поддержку талантливых учащихся, а также лиц, проявивших выдающиеся </a:t>
            </a:r>
            <a:r>
              <a:rPr lang="ru-RU" dirty="0" smtClean="0"/>
              <a:t>способности;</a:t>
            </a:r>
          </a:p>
          <a:p>
            <a:r>
              <a:rPr lang="ru-RU" dirty="0" smtClean="0"/>
              <a:t>профессиональную </a:t>
            </a:r>
            <a:r>
              <a:rPr lang="ru-RU" dirty="0"/>
              <a:t>ориентацию учащихся;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создание и обеспечение необходимых условий для личностного развития, укрепления здоровья, профессионального самоопределения и творческого труда учащихся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социализацию и адаптацию учащихся к жизни в обществе; формирование общей культуры учащихся; </a:t>
            </a:r>
            <a:endParaRPr lang="ru-RU" dirty="0" smtClean="0"/>
          </a:p>
          <a:p>
            <a:r>
              <a:rPr lang="ru-RU" dirty="0" smtClean="0"/>
              <a:t>удовлетворение </a:t>
            </a:r>
            <a:r>
              <a:rPr lang="ru-RU" dirty="0"/>
              <a:t>иных образовательных потребностей и интересов учащихся, не противоречащих законодательству Российской Федерации, осуществляемых за пределами федеральных государственных стандартов и федеральных государственных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37550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7992888" cy="5400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Занятия в объединениях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проводятся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 дополнительным общеобразовательным программам различной направленности: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социально-педагогическая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художественная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естественнонаучная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туристско-краеведческая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физкультурно-спортивная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техническая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480720" cy="826445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bg2">
                    <a:lumMod val="25000"/>
                  </a:schemeClr>
                </a:solidFill>
              </a:rPr>
              <a:t>Х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удожественная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3528392" cy="5040560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Объединения: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Хор «Надежда»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Журналистика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Юный художник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Природа и фантазия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Вокальная студия «Экспромт»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Театральные студии «Бяки» и «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Буратинки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Студия дизайна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Рукодельница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7904" y="1196752"/>
            <a:ext cx="5292080" cy="525658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Программы художественной направленности нацелены на раскрытие творческого потенциала ребенка и дают незаменимый опыт познания себя и преображения окружающего мира по законам красоты. Через опыт творческой деятельности дети приобщаются к отечественной и мировой художественной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культуре.</a:t>
            </a:r>
          </a:p>
          <a:p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Какие возможности открываются перед обучающимися по художественной направленности? Программы художественной направленности предоставляют широкие возможности для публичной демонстрации ребятами результатов обучения и своих творческих достижений через концерты, спектакли, выставки, фестивали и конкурсы различного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8601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59" cy="1143000"/>
          </a:xfrm>
        </p:spPr>
        <p:txBody>
          <a:bodyPr/>
          <a:lstStyle/>
          <a:p>
            <a:pPr algn="l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Физкультурно-спортивная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800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5864" y="1340768"/>
            <a:ext cx="3528392" cy="5040560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Объединения: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Баскетбол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Мини-футбол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Волейбол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Самбо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Спортивные танцы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Спортивное ориентирование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Регби</a:t>
            </a:r>
          </a:p>
          <a:p>
            <a:endParaRPr lang="ru-RU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707904" y="1232756"/>
            <a:ext cx="5292080" cy="5256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Программы физкультурно-спортивной направленности обеспечивают развитие не только физических способностей, но и таких качеств детей, как благородство, рассудительность, честность, доброта, вежливость; а также воспитание чувства патриотизма, уважения друг к другу и к старшим.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Какие возможности открываются перед обучающимися по программам физкультурно-спортивной направленности? Ежегодно воспитанники ДО физкультурно-спортивной направленности могут участвовать в соревнованиях и спартакиадах различного уровня. Ребята, принимающие участие в городских и всероссийских соревнованиях, приобретают навыки, востребованные в будущем: педагогической и спортивной деятельности, армейской службе, МЧС, медицине.</a:t>
            </a:r>
          </a:p>
        </p:txBody>
      </p:sp>
    </p:spTree>
    <p:extLst>
      <p:ext uri="{BB962C8B-B14F-4D97-AF65-F5344CB8AC3E}">
        <p14:creationId xmlns:p14="http://schemas.microsoft.com/office/powerpoint/2010/main" val="261114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22232" cy="114300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Естественнонаучная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800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5864" y="1340768"/>
            <a:ext cx="3528392" cy="5040560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Объединения: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Юный Пифагор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Занимательная математика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4256" y="1340768"/>
            <a:ext cx="52602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Программы естественнонаучной направленности ориентированы на становление у детей и молодежи научного мировоззрения, освоение методов познания мира. Занятия детей в объединениях естественнонаучной направленности способствуют развитию познавательной активности, углублению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знаний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Какие возможности открываются перед обучающимися по естественнонаучной направленности? К одной из основных целей естественнонаучных программ относится формирование у детей научной картины мира, а также освоение ими современных технологий и методов познания окружающей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среды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0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4300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Туристско-краеведческая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800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5864" y="1340768"/>
            <a:ext cx="3528392" cy="5040560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Объединения: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Мы такие разные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Россия-Родина моя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4256" y="1340768"/>
            <a:ext cx="5260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Программы туристско-краеведческой направленности в системе дополнительного образования ориентированы на познание истории нашей Родины, судеб соотечественников, семейных родословных, являются источником социального, личностного и духовного развития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704806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algn="l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Социально-педагогическая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1340768"/>
            <a:ext cx="3528392" cy="5040560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Объединения: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Клуб юных друзей правопорядка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340768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Это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 направление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в дополнительном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 образовании, основная цель которого заключается в социальной адаптации, творческом развитии, профессиональной ориентации детей, а также повышении уровня готовности к освоению программ профессионального 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27359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Техническая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800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1340768"/>
            <a:ext cx="3528392" cy="5040560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Объединения: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Орбита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IT-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клуб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мире современных технологий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340768"/>
            <a:ext cx="54726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Дополнительные образовательные программы технической направленности ориентированы на развитие интереса детей к инженерно-техническим и информационным технологиям, научно-исследовательской и конструкторской деятельности с целью последующего наращивания кадрового потенциала в высокотехнологичных и наукоемких отраслях промышленности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Обучение по программам технической направленности – один из шагов в профессиональное будущее</a:t>
            </a:r>
            <a:r>
              <a:rPr lang="ru-RU" sz="1600" dirty="0"/>
              <a:t>. 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142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</TotalTime>
  <Words>623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Georgia</vt:lpstr>
      <vt:lpstr>Times New Roman</vt:lpstr>
      <vt:lpstr>Trebuchet MS</vt:lpstr>
      <vt:lpstr>Воздушный поток</vt:lpstr>
      <vt:lpstr>Отделение дополнительного образования детей Государственного бюджетного общеобразовательного учреждения средней общеобразовательной школы №14 Невского района  Санкт-Петербурга (ОДОД) </vt:lpstr>
      <vt:lpstr>Презентация PowerPoint</vt:lpstr>
      <vt:lpstr>Презентация PowerPoint</vt:lpstr>
      <vt:lpstr>Художественная</vt:lpstr>
      <vt:lpstr>Физкультурно-спортивная </vt:lpstr>
      <vt:lpstr>Естественнонаучная </vt:lpstr>
      <vt:lpstr>Туристско-краеведческая  </vt:lpstr>
      <vt:lpstr>Социально-педагогическая</vt:lpstr>
      <vt:lpstr>Техническая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дополнительного образования детей Государственного бюджетного общеобразовательного учреждения средней общеобразовательной школы №14 Невского района  Санкт-Петербурга (ОДОД) </dc:title>
  <dc:creator>Оленяша</dc:creator>
  <cp:lastModifiedBy>Boikova.OA</cp:lastModifiedBy>
  <cp:revision>12</cp:revision>
  <dcterms:created xsi:type="dcterms:W3CDTF">2021-12-03T16:10:02Z</dcterms:created>
  <dcterms:modified xsi:type="dcterms:W3CDTF">2022-02-11T14:08:32Z</dcterms:modified>
</cp:coreProperties>
</file>