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1" r:id="rId4"/>
    <p:sldId id="262" r:id="rId5"/>
    <p:sldId id="26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2" r:id="rId14"/>
    <p:sldId id="264" r:id="rId15"/>
    <p:sldId id="265" r:id="rId16"/>
    <p:sldId id="281" r:id="rId17"/>
    <p:sldId id="266" r:id="rId18"/>
    <p:sldId id="267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F8A9-E9CE-48B2-B30D-F0885E53FC5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6271-AAC4-4E42-BA2D-9244A56F9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8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C6271-AAC4-4E42-BA2D-9244A56F94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AA93-C804-40CF-AFF4-0BE4D72C1CE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DFEB-4340-45B8-A4CF-7DB896D40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0932"/>
            <a:ext cx="2714644" cy="3718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997239"/>
            <a:ext cx="5614392" cy="25657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вести себя с незнакомыми людьми»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20161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	Никуда никогда не ходи с незнакомыми людьми. Если кто-то силой пытается увести тебя, вырывайся и громко зови на помощь.</a:t>
            </a:r>
          </a:p>
        </p:txBody>
      </p:sp>
      <p:pic>
        <p:nvPicPr>
          <p:cNvPr id="13316" name="Picture 4" descr="картинка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1075"/>
            <a:ext cx="6527800" cy="3844925"/>
          </a:xfrm>
          <a:prstGeom prst="rect">
            <a:avLst/>
          </a:prstGeom>
          <a:noFill/>
        </p:spPr>
      </p:pic>
      <p:pic>
        <p:nvPicPr>
          <p:cNvPr id="5" name="Picture 4" descr="картинка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13" y="1133475"/>
            <a:ext cx="6527800" cy="384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Взрослый приглашает ребёнка пойти с ним куда-нибудь, обещая подарить игрушку, конфету или показать что-то интересное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1276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темноте»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 заигрались и забыли о времени. На улице уже стемнело, а вы далеко от дома. Что же делать?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всегда гуляю только возле своего дома.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равно буду гулять.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912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Никогда не гуляй 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наступлением темноты.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1340768"/>
            <a:ext cx="7921625" cy="2997200"/>
            <a:chOff x="340" y="1071"/>
            <a:chExt cx="4990" cy="1888"/>
          </a:xfrm>
        </p:grpSpPr>
        <p:pic>
          <p:nvPicPr>
            <p:cNvPr id="15364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071"/>
              <a:ext cx="2394" cy="18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5365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071"/>
              <a:ext cx="2359" cy="1888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Незнакомый взрослый открывает дверцу машины и приглашает ребёнка покататься.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04605"/>
            <a:ext cx="8229600" cy="1873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видишь подозрительных лиц, быстро проходи мимо, не обращая на них внимания.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124744"/>
            <a:ext cx="8020050" cy="3078162"/>
            <a:chOff x="295" y="935"/>
            <a:chExt cx="5052" cy="1939"/>
          </a:xfrm>
        </p:grpSpPr>
        <p:pic>
          <p:nvPicPr>
            <p:cNvPr id="19460" name="Picture 4" descr="Копия (2)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935"/>
              <a:ext cx="2422" cy="1939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9461" name="Picture 5" descr="Копия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935"/>
              <a:ext cx="2449" cy="1924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«Незнакомцы около дома и в парадной»</a:t>
            </a:r>
          </a:p>
          <a:p>
            <a:pPr lvl="0"/>
            <a:r>
              <a:rPr lang="ru-RU" i="1" dirty="0" smtClean="0"/>
              <a:t>Войду вместе с ним в парадную.</a:t>
            </a:r>
            <a:endParaRPr lang="ru-RU" dirty="0" smtClean="0"/>
          </a:p>
          <a:p>
            <a:pPr lvl="0"/>
            <a:r>
              <a:rPr lang="ru-RU" i="1" dirty="0" smtClean="0"/>
              <a:t>Не буду входить вместе с незнакомцем.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437063"/>
            <a:ext cx="8713788" cy="2276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Не заходи в лифт, если в нём незнакомый тебе человек. А если какой-то незнако-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мец захочет зайти с тобой в лифт, 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то безопаснее идти по лестнице.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1268413"/>
            <a:ext cx="8064500" cy="3013075"/>
            <a:chOff x="340" y="799"/>
            <a:chExt cx="5080" cy="1898"/>
          </a:xfrm>
        </p:grpSpPr>
        <p:pic>
          <p:nvPicPr>
            <p:cNvPr id="21508" name="Picture 4" descr="Копия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799"/>
              <a:ext cx="2359" cy="189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  <p:pic>
          <p:nvPicPr>
            <p:cNvPr id="21509" name="Picture 5" descr="Копия (2)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799"/>
              <a:ext cx="2404" cy="1898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        Помни!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квартира твоя высоко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добираться домой нелегко,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Пользуйся лифтом, но только учти: 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лифт с незнакомыми - не заходи!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обидеть тебя, напугать...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Можешь серьёзно, мой друг, пострадать...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Будь осторожней, всегда берегись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 незнакомцами в лифт не садись!</a:t>
            </a:r>
          </a:p>
        </p:txBody>
      </p:sp>
      <p:pic>
        <p:nvPicPr>
          <p:cNvPr id="31751" name="Picture 7" descr="Копия (2)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808287" cy="22177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 картинку с правилом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Незнакомый человек угощает  ребёнка конфетой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Незнакомец пытается увести вас силой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Незнакомый взрослый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открывает дверцу машины и приглашает ребёнка покататься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«В темноте»</a:t>
            </a:r>
          </a:p>
        </p:txBody>
      </p:sp>
      <p:pic>
        <p:nvPicPr>
          <p:cNvPr id="5" name="Picture 4" descr="картинка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81" y="548680"/>
            <a:ext cx="2232248" cy="1224136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8" name="Picture 5" descr="Копия (2)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375" y="1916832"/>
            <a:ext cx="2232248" cy="114357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83" y="3139341"/>
            <a:ext cx="2088232" cy="14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13" y="4581128"/>
            <a:ext cx="2013396" cy="17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779912" y="1196752"/>
            <a:ext cx="1728192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79912" y="2488621"/>
            <a:ext cx="1008112" cy="2568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098" idx="3"/>
          </p:cNvCxnSpPr>
          <p:nvPr/>
        </p:nvCxnSpPr>
        <p:spPr>
          <a:xfrm flipV="1">
            <a:off x="3598615" y="1484784"/>
            <a:ext cx="1549449" cy="2366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099" idx="3"/>
          </p:cNvCxnSpPr>
          <p:nvPr/>
        </p:nvCxnSpPr>
        <p:spPr>
          <a:xfrm flipV="1">
            <a:off x="3618709" y="2667823"/>
            <a:ext cx="1673371" cy="281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и анализ стихотворения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грамотный ребенок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твердо знать с пеленок: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вас зовут купаться,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телевизоре сниматься,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Обещают дать конфет,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Отвечайте твердо: «Нет!»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предложат обезьянку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даже денег банку,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даже в цирк билет –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Отвечайте твердо: «Нет!»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Позовут лететь к Луне,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Покататься на слоне…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на все простой ответ,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ответить должен: «Нет!»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338554" cy="151216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«Правила поведения с незнакомыми людьми»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5416"/>
            <a:ext cx="73448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4411462"/>
            <a:ext cx="8243887" cy="17732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живём с вами в обычном городе, где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 окружают множество разных людей.  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	</a:t>
            </a:r>
          </a:p>
        </p:txBody>
      </p:sp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407880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1196975"/>
            <a:ext cx="4609207" cy="5184775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сожалению не все люди желают нам добра. 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знать, как вести себя в различных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незнакомыми</a:t>
            </a:r>
          </a:p>
          <a:p>
            <a:pPr algn="ctr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людьми.</a:t>
            </a:r>
          </a:p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</a:p>
        </p:txBody>
      </p:sp>
      <p:pic>
        <p:nvPicPr>
          <p:cNvPr id="5125" name="Picture 5" descr="Копия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412432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Незнакомый человек угощает  ребёнка конфетой, мороженым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2685" y="3244334"/>
            <a:ext cx="435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Сказка о мёртвой царевне и 7 богатырях»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0566"/>
            <a:ext cx="60486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Незнакомый взрослый открывает дверцу машины и приглашает ребёнка покататься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Пожалуй, прокачусь.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сяду с чужими людьми в машину.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Ух, ты! Какая классная машина!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Позову прокатиться своих друзей.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601816"/>
            <a:ext cx="8229600" cy="16541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принимай никаких приглашений незнакомца и не садись к нему в машину.</a:t>
            </a:r>
          </a:p>
        </p:txBody>
      </p:sp>
      <p:pic>
        <p:nvPicPr>
          <p:cNvPr id="17412" name="Picture 4" descr="картинка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80728"/>
            <a:ext cx="7129462" cy="3621088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Незнакомец пытается увести вас силой. Что вы будете делать?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буду сопротивляться, потому что он сильнее.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Буду вырываться и звать на помощь</a:t>
            </a:r>
            <a:r>
              <a:rPr lang="ru-RU" i="1" dirty="0" smtClean="0"/>
              <a:t>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393</Words>
  <Application>Microsoft Office PowerPoint</Application>
  <PresentationFormat>Экран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  «Как вести себя с незнакомыми людьми»</vt:lpstr>
      <vt:lpstr>Чтение и анализ стихотворения</vt:lpstr>
      <vt:lpstr>«Правила поведения с незнакомыми людьми» 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Помни!</vt:lpstr>
      <vt:lpstr>Презентация PowerPoint</vt:lpstr>
      <vt:lpstr>Помни!</vt:lpstr>
      <vt:lpstr>Презентация PowerPoint</vt:lpstr>
      <vt:lpstr>Презентация PowerPoint</vt:lpstr>
      <vt:lpstr>Презентация PowerPoint</vt:lpstr>
      <vt:lpstr>Помни!</vt:lpstr>
      <vt:lpstr>Помни!</vt:lpstr>
      <vt:lpstr>Презентация PowerPoint</vt:lpstr>
      <vt:lpstr>Помни!</vt:lpstr>
      <vt:lpstr>        Помни!</vt:lpstr>
      <vt:lpstr>Соедини картинку с правилом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Admin05</cp:lastModifiedBy>
  <cp:revision>37</cp:revision>
  <dcterms:created xsi:type="dcterms:W3CDTF">2013-06-25T14:10:16Z</dcterms:created>
  <dcterms:modified xsi:type="dcterms:W3CDTF">2020-04-20T01:09:24Z</dcterms:modified>
</cp:coreProperties>
</file>