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8CAFA32-800D-429B-B14A-D944C13D9C5E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AC32477-654F-406E-9B7D-B77ACB36879F}">
      <dgm:prSet phldrT="[Текст]"/>
      <dgm:spPr/>
      <dgm:t>
        <a:bodyPr/>
        <a:lstStyle/>
        <a:p>
          <a:r>
            <a:rPr lang="ru-RU" dirty="0" smtClean="0"/>
            <a:t>Выбираю предметы в 9-м классе</a:t>
          </a:r>
          <a:endParaRPr lang="ru-RU" dirty="0"/>
        </a:p>
      </dgm:t>
    </dgm:pt>
    <dgm:pt modelId="{CA9D4689-03C0-4DC7-BCA3-4BE981C28E97}" type="parTrans" cxnId="{11C9FB7A-47E3-4183-9505-CB82044C1354}">
      <dgm:prSet/>
      <dgm:spPr/>
      <dgm:t>
        <a:bodyPr/>
        <a:lstStyle/>
        <a:p>
          <a:endParaRPr lang="ru-RU"/>
        </a:p>
      </dgm:t>
    </dgm:pt>
    <dgm:pt modelId="{300C4820-1E42-4E3A-B48D-86744B602C35}" type="sibTrans" cxnId="{11C9FB7A-47E3-4183-9505-CB82044C1354}">
      <dgm:prSet/>
      <dgm:spPr/>
      <dgm:t>
        <a:bodyPr/>
        <a:lstStyle/>
        <a:p>
          <a:endParaRPr lang="ru-RU"/>
        </a:p>
      </dgm:t>
    </dgm:pt>
    <dgm:pt modelId="{D1C370B3-DA23-4D0B-ABEF-B945D22F3BAC}">
      <dgm:prSet phldrT="[Текст]"/>
      <dgm:spPr/>
      <dgm:t>
        <a:bodyPr/>
        <a:lstStyle/>
        <a:p>
          <a:r>
            <a:rPr lang="ru-RU" dirty="0" smtClean="0"/>
            <a:t>Иду после 9-го класса в колледж</a:t>
          </a:r>
          <a:endParaRPr lang="ru-RU" dirty="0"/>
        </a:p>
      </dgm:t>
    </dgm:pt>
    <dgm:pt modelId="{FB5124F4-10A6-4760-A395-BD0D9764BFC3}" type="parTrans" cxnId="{FB1FDEAE-7302-4649-8BDC-8A6CD473B7A8}">
      <dgm:prSet/>
      <dgm:spPr/>
      <dgm:t>
        <a:bodyPr/>
        <a:lstStyle/>
        <a:p>
          <a:endParaRPr lang="ru-RU" dirty="0"/>
        </a:p>
      </dgm:t>
    </dgm:pt>
    <dgm:pt modelId="{D2DB730D-5AC2-4FF2-987A-A10A0B7F3B7A}" type="sibTrans" cxnId="{FB1FDEAE-7302-4649-8BDC-8A6CD473B7A8}">
      <dgm:prSet/>
      <dgm:spPr/>
      <dgm:t>
        <a:bodyPr/>
        <a:lstStyle/>
        <a:p>
          <a:endParaRPr lang="ru-RU"/>
        </a:p>
      </dgm:t>
    </dgm:pt>
    <dgm:pt modelId="{7C2B70FD-3778-458B-A9B3-CD0ECB6CE140}">
      <dgm:prSet phldrT="[Текст]"/>
      <dgm:spPr/>
      <dgm:t>
        <a:bodyPr/>
        <a:lstStyle/>
        <a:p>
          <a:r>
            <a:rPr lang="ru-RU" dirty="0" smtClean="0"/>
            <a:t>Улучшаю средний балл аттестата – выбираю предметы, в которых уверен</a:t>
          </a:r>
          <a:endParaRPr lang="ru-RU" dirty="0"/>
        </a:p>
      </dgm:t>
    </dgm:pt>
    <dgm:pt modelId="{7E46BEC6-9BA1-4647-9A5D-B766AA4BC257}" type="parTrans" cxnId="{9C9B4F16-00DD-4B8A-808C-6EB7A386EFE7}">
      <dgm:prSet/>
      <dgm:spPr/>
      <dgm:t>
        <a:bodyPr/>
        <a:lstStyle/>
        <a:p>
          <a:endParaRPr lang="ru-RU" dirty="0"/>
        </a:p>
      </dgm:t>
    </dgm:pt>
    <dgm:pt modelId="{8791A02E-81C6-42C1-95DF-B6C02751BDE1}" type="sibTrans" cxnId="{9C9B4F16-00DD-4B8A-808C-6EB7A386EFE7}">
      <dgm:prSet/>
      <dgm:spPr/>
      <dgm:t>
        <a:bodyPr/>
        <a:lstStyle/>
        <a:p>
          <a:endParaRPr lang="ru-RU"/>
        </a:p>
      </dgm:t>
    </dgm:pt>
    <dgm:pt modelId="{611064C4-6357-4D0F-AB7B-7599FFE3CFB7}">
      <dgm:prSet phldrT="[Текст]"/>
      <dgm:spPr/>
      <dgm:t>
        <a:bodyPr/>
        <a:lstStyle/>
        <a:p>
          <a:r>
            <a:rPr lang="ru-RU" dirty="0" smtClean="0"/>
            <a:t>Улучшаю оценки по профильным предметам – выбираю их для сдачи </a:t>
          </a:r>
          <a:endParaRPr lang="ru-RU" dirty="0"/>
        </a:p>
      </dgm:t>
    </dgm:pt>
    <dgm:pt modelId="{72474ED1-63F8-453A-B54D-D35977C9562E}" type="parTrans" cxnId="{24326273-5591-4489-9331-739CE12555DC}">
      <dgm:prSet/>
      <dgm:spPr/>
      <dgm:t>
        <a:bodyPr/>
        <a:lstStyle/>
        <a:p>
          <a:endParaRPr lang="ru-RU" dirty="0"/>
        </a:p>
      </dgm:t>
    </dgm:pt>
    <dgm:pt modelId="{24EA7AC1-AB6A-4885-80A7-CDABF721D790}" type="sibTrans" cxnId="{24326273-5591-4489-9331-739CE12555DC}">
      <dgm:prSet/>
      <dgm:spPr/>
      <dgm:t>
        <a:bodyPr/>
        <a:lstStyle/>
        <a:p>
          <a:endParaRPr lang="ru-RU"/>
        </a:p>
      </dgm:t>
    </dgm:pt>
    <dgm:pt modelId="{93B4EDB4-0853-4B91-A066-8905904B1C55}">
      <dgm:prSet phldrT="[Текст]"/>
      <dgm:spPr/>
      <dgm:t>
        <a:bodyPr/>
        <a:lstStyle/>
        <a:p>
          <a:r>
            <a:rPr lang="ru-RU" dirty="0" smtClean="0"/>
            <a:t>Иду после 9-го класса в 10-й, а потом – в ВУЗ</a:t>
          </a:r>
          <a:endParaRPr lang="ru-RU" dirty="0"/>
        </a:p>
      </dgm:t>
    </dgm:pt>
    <dgm:pt modelId="{C7BA7278-DCF2-4F4A-AABA-A6E92B95EBD2}" type="parTrans" cxnId="{122FC849-BC7F-4961-92CB-CFBB3846BA74}">
      <dgm:prSet/>
      <dgm:spPr/>
      <dgm:t>
        <a:bodyPr/>
        <a:lstStyle/>
        <a:p>
          <a:endParaRPr lang="ru-RU" dirty="0"/>
        </a:p>
      </dgm:t>
    </dgm:pt>
    <dgm:pt modelId="{822D7885-7391-439F-97ED-7E2EB44FB894}" type="sibTrans" cxnId="{122FC849-BC7F-4961-92CB-CFBB3846BA74}">
      <dgm:prSet/>
      <dgm:spPr/>
      <dgm:t>
        <a:bodyPr/>
        <a:lstStyle/>
        <a:p>
          <a:endParaRPr lang="ru-RU"/>
        </a:p>
      </dgm:t>
    </dgm:pt>
    <dgm:pt modelId="{804A3317-369B-4A3B-A6C2-B1285A207E44}">
      <dgm:prSet phldrT="[Текст]"/>
      <dgm:spPr/>
      <dgm:t>
        <a:bodyPr/>
        <a:lstStyle/>
        <a:p>
          <a:r>
            <a:rPr lang="ru-RU" dirty="0" smtClean="0"/>
            <a:t>Выбираю профильные для выбранной специальности предметы – репетиция перед экзаменом в 11 классе</a:t>
          </a:r>
          <a:endParaRPr lang="ru-RU" dirty="0"/>
        </a:p>
      </dgm:t>
    </dgm:pt>
    <dgm:pt modelId="{664D93CC-2F35-42D8-82AA-DFCD2750D467}" type="parTrans" cxnId="{C8D36937-59C2-4CC3-AB34-F17184698877}">
      <dgm:prSet/>
      <dgm:spPr/>
      <dgm:t>
        <a:bodyPr/>
        <a:lstStyle/>
        <a:p>
          <a:endParaRPr lang="ru-RU" dirty="0"/>
        </a:p>
      </dgm:t>
    </dgm:pt>
    <dgm:pt modelId="{9CC1B62F-B2F6-4578-BCBB-371430E3C6BD}" type="sibTrans" cxnId="{C8D36937-59C2-4CC3-AB34-F17184698877}">
      <dgm:prSet/>
      <dgm:spPr/>
      <dgm:t>
        <a:bodyPr/>
        <a:lstStyle/>
        <a:p>
          <a:endParaRPr lang="ru-RU"/>
        </a:p>
      </dgm:t>
    </dgm:pt>
    <dgm:pt modelId="{E96CC2F4-D0B3-4987-BEDE-D6BF7C0BCB22}" type="pres">
      <dgm:prSet presAssocID="{98CAFA32-800D-429B-B14A-D944C13D9C5E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8BD78DBF-EAE2-4906-B12C-B283901AF0DF}" type="pres">
      <dgm:prSet presAssocID="{DAC32477-654F-406E-9B7D-B77ACB36879F}" presName="hierRoot1" presStyleCnt="0"/>
      <dgm:spPr/>
    </dgm:pt>
    <dgm:pt modelId="{AEAA9F81-65E0-4E00-AB54-248E50182638}" type="pres">
      <dgm:prSet presAssocID="{DAC32477-654F-406E-9B7D-B77ACB36879F}" presName="composite" presStyleCnt="0"/>
      <dgm:spPr/>
    </dgm:pt>
    <dgm:pt modelId="{1536535B-564C-484B-846F-ED6636B39851}" type="pres">
      <dgm:prSet presAssocID="{DAC32477-654F-406E-9B7D-B77ACB36879F}" presName="background" presStyleLbl="node0" presStyleIdx="0" presStyleCnt="1"/>
      <dgm:spPr/>
    </dgm:pt>
    <dgm:pt modelId="{899C6E5D-7C4F-4F74-A5A5-65DE146FD71C}" type="pres">
      <dgm:prSet presAssocID="{DAC32477-654F-406E-9B7D-B77ACB36879F}" presName="text" presStyleLbl="fgAcc0" presStyleIdx="0" presStyleCnt="1" custScaleX="157767" custScaleY="68100" custLinFactNeighborX="-18958" custLinFactNeighborY="-16732">
        <dgm:presLayoutVars>
          <dgm:chPref val="3"/>
        </dgm:presLayoutVars>
      </dgm:prSet>
      <dgm:spPr/>
    </dgm:pt>
    <dgm:pt modelId="{5F5EF7DA-D6EF-47FD-817B-E3E2EB527510}" type="pres">
      <dgm:prSet presAssocID="{DAC32477-654F-406E-9B7D-B77ACB36879F}" presName="hierChild2" presStyleCnt="0"/>
      <dgm:spPr/>
    </dgm:pt>
    <dgm:pt modelId="{8BED07B1-E6A6-48A8-87FC-3BAEF866AD40}" type="pres">
      <dgm:prSet presAssocID="{FB5124F4-10A6-4760-A395-BD0D9764BFC3}" presName="Name10" presStyleLbl="parChTrans1D2" presStyleIdx="0" presStyleCnt="2"/>
      <dgm:spPr/>
    </dgm:pt>
    <dgm:pt modelId="{E2744BA0-CDC3-49C6-A90E-9E5E0AE87D6C}" type="pres">
      <dgm:prSet presAssocID="{D1C370B3-DA23-4D0B-ABEF-B945D22F3BAC}" presName="hierRoot2" presStyleCnt="0"/>
      <dgm:spPr/>
    </dgm:pt>
    <dgm:pt modelId="{4E2516BA-3026-4B3E-8A45-E55C4499AD63}" type="pres">
      <dgm:prSet presAssocID="{D1C370B3-DA23-4D0B-ABEF-B945D22F3BAC}" presName="composite2" presStyleCnt="0"/>
      <dgm:spPr/>
    </dgm:pt>
    <dgm:pt modelId="{BB89A93B-D827-4620-99B7-CA4D80EDF4A4}" type="pres">
      <dgm:prSet presAssocID="{D1C370B3-DA23-4D0B-ABEF-B945D22F3BAC}" presName="background2" presStyleLbl="node2" presStyleIdx="0" presStyleCnt="2"/>
      <dgm:spPr/>
    </dgm:pt>
    <dgm:pt modelId="{3D5296E5-7088-4CCB-A5D3-2E4877F7E2C1}" type="pres">
      <dgm:prSet presAssocID="{D1C370B3-DA23-4D0B-ABEF-B945D22F3BAC}" presName="text2" presStyleLbl="fgAcc2" presStyleIdx="0" presStyleCnt="2" custLinFactNeighborX="-11164" custLinFactNeighborY="-22172">
        <dgm:presLayoutVars>
          <dgm:chPref val="3"/>
        </dgm:presLayoutVars>
      </dgm:prSet>
      <dgm:spPr/>
    </dgm:pt>
    <dgm:pt modelId="{797CE5D8-C12D-4E35-B58A-735770A5BCF4}" type="pres">
      <dgm:prSet presAssocID="{D1C370B3-DA23-4D0B-ABEF-B945D22F3BAC}" presName="hierChild3" presStyleCnt="0"/>
      <dgm:spPr/>
    </dgm:pt>
    <dgm:pt modelId="{879BB929-F3E0-49CB-9542-9C544A1473CB}" type="pres">
      <dgm:prSet presAssocID="{7E46BEC6-9BA1-4647-9A5D-B766AA4BC257}" presName="Name17" presStyleLbl="parChTrans1D3" presStyleIdx="0" presStyleCnt="3"/>
      <dgm:spPr/>
    </dgm:pt>
    <dgm:pt modelId="{AA5BD11E-742F-440F-82EB-E152145993F5}" type="pres">
      <dgm:prSet presAssocID="{7C2B70FD-3778-458B-A9B3-CD0ECB6CE140}" presName="hierRoot3" presStyleCnt="0"/>
      <dgm:spPr/>
    </dgm:pt>
    <dgm:pt modelId="{91B089DA-403F-4615-A3C8-F7FE92546A4D}" type="pres">
      <dgm:prSet presAssocID="{7C2B70FD-3778-458B-A9B3-CD0ECB6CE140}" presName="composite3" presStyleCnt="0"/>
      <dgm:spPr/>
    </dgm:pt>
    <dgm:pt modelId="{6EF63720-0D80-4E2A-AC2E-CA0F1CF79563}" type="pres">
      <dgm:prSet presAssocID="{7C2B70FD-3778-458B-A9B3-CD0ECB6CE140}" presName="background3" presStyleLbl="node3" presStyleIdx="0" presStyleCnt="3"/>
      <dgm:spPr/>
    </dgm:pt>
    <dgm:pt modelId="{AADA4421-4BF1-499B-98B8-C405F640682E}" type="pres">
      <dgm:prSet presAssocID="{7C2B70FD-3778-458B-A9B3-CD0ECB6CE140}" presName="text3" presStyleLbl="fgAcc3" presStyleIdx="0" presStyleCnt="3" custScaleX="99427" custScaleY="116593" custLinFactNeighborX="3542" custLinFactNeighborY="2278">
        <dgm:presLayoutVars>
          <dgm:chPref val="3"/>
        </dgm:presLayoutVars>
      </dgm:prSet>
      <dgm:spPr/>
    </dgm:pt>
    <dgm:pt modelId="{4171B0EE-9D8F-44FB-A08D-379B608D4B5F}" type="pres">
      <dgm:prSet presAssocID="{7C2B70FD-3778-458B-A9B3-CD0ECB6CE140}" presName="hierChild4" presStyleCnt="0"/>
      <dgm:spPr/>
    </dgm:pt>
    <dgm:pt modelId="{F69E5EBB-D96F-4192-B249-8A2B4970B51C}" type="pres">
      <dgm:prSet presAssocID="{72474ED1-63F8-453A-B54D-D35977C9562E}" presName="Name17" presStyleLbl="parChTrans1D3" presStyleIdx="1" presStyleCnt="3"/>
      <dgm:spPr/>
    </dgm:pt>
    <dgm:pt modelId="{58DBC92F-A4A8-4613-AD3B-4122BD8271DC}" type="pres">
      <dgm:prSet presAssocID="{611064C4-6357-4D0F-AB7B-7599FFE3CFB7}" presName="hierRoot3" presStyleCnt="0"/>
      <dgm:spPr/>
    </dgm:pt>
    <dgm:pt modelId="{39E69B2C-94CA-4DD8-A9AB-73D257FA41D6}" type="pres">
      <dgm:prSet presAssocID="{611064C4-6357-4D0F-AB7B-7599FFE3CFB7}" presName="composite3" presStyleCnt="0"/>
      <dgm:spPr/>
    </dgm:pt>
    <dgm:pt modelId="{90EBEB38-6881-484A-A982-C41D4A5C35B2}" type="pres">
      <dgm:prSet presAssocID="{611064C4-6357-4D0F-AB7B-7599FFE3CFB7}" presName="background3" presStyleLbl="node3" presStyleIdx="1" presStyleCnt="3"/>
      <dgm:spPr/>
    </dgm:pt>
    <dgm:pt modelId="{19FD40C6-FD33-40CB-B23C-BF892778909F}" type="pres">
      <dgm:prSet presAssocID="{611064C4-6357-4D0F-AB7B-7599FFE3CFB7}" presName="text3" presStyleLbl="fgAcc3" presStyleIdx="1" presStyleCnt="3" custScaleX="113753" custScaleY="116591" custLinFactNeighborX="-2140" custLinFactNeighborY="-2940">
        <dgm:presLayoutVars>
          <dgm:chPref val="3"/>
        </dgm:presLayoutVars>
      </dgm:prSet>
      <dgm:spPr/>
    </dgm:pt>
    <dgm:pt modelId="{AE4E541A-6668-489B-B0B1-7D6D59EC509E}" type="pres">
      <dgm:prSet presAssocID="{611064C4-6357-4D0F-AB7B-7599FFE3CFB7}" presName="hierChild4" presStyleCnt="0"/>
      <dgm:spPr/>
    </dgm:pt>
    <dgm:pt modelId="{D2AB58E1-2464-4848-8D1D-F8ACA97D94F0}" type="pres">
      <dgm:prSet presAssocID="{C7BA7278-DCF2-4F4A-AABA-A6E92B95EBD2}" presName="Name10" presStyleLbl="parChTrans1D2" presStyleIdx="1" presStyleCnt="2"/>
      <dgm:spPr/>
    </dgm:pt>
    <dgm:pt modelId="{A5E53B11-3B0C-4656-9BD4-2A158A1232FB}" type="pres">
      <dgm:prSet presAssocID="{93B4EDB4-0853-4B91-A066-8905904B1C55}" presName="hierRoot2" presStyleCnt="0"/>
      <dgm:spPr/>
    </dgm:pt>
    <dgm:pt modelId="{3D1F74BA-6369-4DBC-BD26-8430C139AB0F}" type="pres">
      <dgm:prSet presAssocID="{93B4EDB4-0853-4B91-A066-8905904B1C55}" presName="composite2" presStyleCnt="0"/>
      <dgm:spPr/>
    </dgm:pt>
    <dgm:pt modelId="{4A68D5D5-8E69-4528-B088-14E97C4C115C}" type="pres">
      <dgm:prSet presAssocID="{93B4EDB4-0853-4B91-A066-8905904B1C55}" presName="background2" presStyleLbl="node2" presStyleIdx="1" presStyleCnt="2"/>
      <dgm:spPr/>
    </dgm:pt>
    <dgm:pt modelId="{D978EF49-17F9-4767-92EC-4752464545E1}" type="pres">
      <dgm:prSet presAssocID="{93B4EDB4-0853-4B91-A066-8905904B1C55}" presName="text2" presStyleLbl="fgAcc2" presStyleIdx="1" presStyleCnt="2" custLinFactNeighborX="-23652" custLinFactNeighborY="-22172">
        <dgm:presLayoutVars>
          <dgm:chPref val="3"/>
        </dgm:presLayoutVars>
      </dgm:prSet>
      <dgm:spPr/>
    </dgm:pt>
    <dgm:pt modelId="{C893E807-09A1-48CF-8EFD-55A333CC6FE1}" type="pres">
      <dgm:prSet presAssocID="{93B4EDB4-0853-4B91-A066-8905904B1C55}" presName="hierChild3" presStyleCnt="0"/>
      <dgm:spPr/>
    </dgm:pt>
    <dgm:pt modelId="{713EBC52-AEB7-44D4-B695-431BE9D73C78}" type="pres">
      <dgm:prSet presAssocID="{664D93CC-2F35-42D8-82AA-DFCD2750D467}" presName="Name17" presStyleLbl="parChTrans1D3" presStyleIdx="2" presStyleCnt="3"/>
      <dgm:spPr/>
    </dgm:pt>
    <dgm:pt modelId="{C8D00356-5197-4747-9298-ADB2774580F5}" type="pres">
      <dgm:prSet presAssocID="{804A3317-369B-4A3B-A6C2-B1285A207E44}" presName="hierRoot3" presStyleCnt="0"/>
      <dgm:spPr/>
    </dgm:pt>
    <dgm:pt modelId="{D5112494-EE57-4560-AA8C-C53706B9B9AB}" type="pres">
      <dgm:prSet presAssocID="{804A3317-369B-4A3B-A6C2-B1285A207E44}" presName="composite3" presStyleCnt="0"/>
      <dgm:spPr/>
    </dgm:pt>
    <dgm:pt modelId="{19ACB2B6-9A01-4F51-B9E2-F9FA446BE65C}" type="pres">
      <dgm:prSet presAssocID="{804A3317-369B-4A3B-A6C2-B1285A207E44}" presName="background3" presStyleLbl="node3" presStyleIdx="2" presStyleCnt="3"/>
      <dgm:spPr/>
    </dgm:pt>
    <dgm:pt modelId="{849DEA60-E178-46C4-BF3B-5BC8BAB962EC}" type="pres">
      <dgm:prSet presAssocID="{804A3317-369B-4A3B-A6C2-B1285A207E44}" presName="text3" presStyleLbl="fgAcc3" presStyleIdx="2" presStyleCnt="3" custScaleX="144534" custScaleY="155651" custLinFactNeighborX="-2012" custLinFactNeighborY="-32767">
        <dgm:presLayoutVars>
          <dgm:chPref val="3"/>
        </dgm:presLayoutVars>
      </dgm:prSet>
      <dgm:spPr/>
    </dgm:pt>
    <dgm:pt modelId="{363747CD-A6A0-45C4-B8B7-AC5376ED2DD5}" type="pres">
      <dgm:prSet presAssocID="{804A3317-369B-4A3B-A6C2-B1285A207E44}" presName="hierChild4" presStyleCnt="0"/>
      <dgm:spPr/>
    </dgm:pt>
  </dgm:ptLst>
  <dgm:cxnLst>
    <dgm:cxn modelId="{D0F6430B-34A3-47AD-BFFE-EE17EE2A5ECC}" type="presOf" srcId="{FB5124F4-10A6-4760-A395-BD0D9764BFC3}" destId="{8BED07B1-E6A6-48A8-87FC-3BAEF866AD40}" srcOrd="0" destOrd="0" presId="urn:microsoft.com/office/officeart/2005/8/layout/hierarchy1"/>
    <dgm:cxn modelId="{896550AF-1258-40F6-864F-F9CB099E4F31}" type="presOf" srcId="{611064C4-6357-4D0F-AB7B-7599FFE3CFB7}" destId="{19FD40C6-FD33-40CB-B23C-BF892778909F}" srcOrd="0" destOrd="0" presId="urn:microsoft.com/office/officeart/2005/8/layout/hierarchy1"/>
    <dgm:cxn modelId="{FB1FDEAE-7302-4649-8BDC-8A6CD473B7A8}" srcId="{DAC32477-654F-406E-9B7D-B77ACB36879F}" destId="{D1C370B3-DA23-4D0B-ABEF-B945D22F3BAC}" srcOrd="0" destOrd="0" parTransId="{FB5124F4-10A6-4760-A395-BD0D9764BFC3}" sibTransId="{D2DB730D-5AC2-4FF2-987A-A10A0B7F3B7A}"/>
    <dgm:cxn modelId="{32A0E124-65D9-4A66-B6DF-809BC2FB81DC}" type="presOf" srcId="{72474ED1-63F8-453A-B54D-D35977C9562E}" destId="{F69E5EBB-D96F-4192-B249-8A2B4970B51C}" srcOrd="0" destOrd="0" presId="urn:microsoft.com/office/officeart/2005/8/layout/hierarchy1"/>
    <dgm:cxn modelId="{122FC849-BC7F-4961-92CB-CFBB3846BA74}" srcId="{DAC32477-654F-406E-9B7D-B77ACB36879F}" destId="{93B4EDB4-0853-4B91-A066-8905904B1C55}" srcOrd="1" destOrd="0" parTransId="{C7BA7278-DCF2-4F4A-AABA-A6E92B95EBD2}" sibTransId="{822D7885-7391-439F-97ED-7E2EB44FB894}"/>
    <dgm:cxn modelId="{9A4B6D9D-F145-4210-87D5-3AA72C2FD352}" type="presOf" srcId="{7C2B70FD-3778-458B-A9B3-CD0ECB6CE140}" destId="{AADA4421-4BF1-499B-98B8-C405F640682E}" srcOrd="0" destOrd="0" presId="urn:microsoft.com/office/officeart/2005/8/layout/hierarchy1"/>
    <dgm:cxn modelId="{9887E903-EDEF-462A-B9EF-0D43EDE18F6C}" type="presOf" srcId="{93B4EDB4-0853-4B91-A066-8905904B1C55}" destId="{D978EF49-17F9-4767-92EC-4752464545E1}" srcOrd="0" destOrd="0" presId="urn:microsoft.com/office/officeart/2005/8/layout/hierarchy1"/>
    <dgm:cxn modelId="{F06F4C69-AC7B-4E14-A4D5-781945537425}" type="presOf" srcId="{D1C370B3-DA23-4D0B-ABEF-B945D22F3BAC}" destId="{3D5296E5-7088-4CCB-A5D3-2E4877F7E2C1}" srcOrd="0" destOrd="0" presId="urn:microsoft.com/office/officeart/2005/8/layout/hierarchy1"/>
    <dgm:cxn modelId="{24326273-5591-4489-9331-739CE12555DC}" srcId="{D1C370B3-DA23-4D0B-ABEF-B945D22F3BAC}" destId="{611064C4-6357-4D0F-AB7B-7599FFE3CFB7}" srcOrd="1" destOrd="0" parTransId="{72474ED1-63F8-453A-B54D-D35977C9562E}" sibTransId="{24EA7AC1-AB6A-4885-80A7-CDABF721D790}"/>
    <dgm:cxn modelId="{9C9B4F16-00DD-4B8A-808C-6EB7A386EFE7}" srcId="{D1C370B3-DA23-4D0B-ABEF-B945D22F3BAC}" destId="{7C2B70FD-3778-458B-A9B3-CD0ECB6CE140}" srcOrd="0" destOrd="0" parTransId="{7E46BEC6-9BA1-4647-9A5D-B766AA4BC257}" sibTransId="{8791A02E-81C6-42C1-95DF-B6C02751BDE1}"/>
    <dgm:cxn modelId="{56829A77-175B-4A58-9889-93250E3A5385}" type="presOf" srcId="{7E46BEC6-9BA1-4647-9A5D-B766AA4BC257}" destId="{879BB929-F3E0-49CB-9542-9C544A1473CB}" srcOrd="0" destOrd="0" presId="urn:microsoft.com/office/officeart/2005/8/layout/hierarchy1"/>
    <dgm:cxn modelId="{C8D36937-59C2-4CC3-AB34-F17184698877}" srcId="{93B4EDB4-0853-4B91-A066-8905904B1C55}" destId="{804A3317-369B-4A3B-A6C2-B1285A207E44}" srcOrd="0" destOrd="0" parTransId="{664D93CC-2F35-42D8-82AA-DFCD2750D467}" sibTransId="{9CC1B62F-B2F6-4578-BCBB-371430E3C6BD}"/>
    <dgm:cxn modelId="{7B544320-09F6-4EA2-9FD9-7B4EAC8B8E5C}" type="presOf" srcId="{98CAFA32-800D-429B-B14A-D944C13D9C5E}" destId="{E96CC2F4-D0B3-4987-BEDE-D6BF7C0BCB22}" srcOrd="0" destOrd="0" presId="urn:microsoft.com/office/officeart/2005/8/layout/hierarchy1"/>
    <dgm:cxn modelId="{1AB64A1C-0405-4842-BB7E-262459C41ECF}" type="presOf" srcId="{DAC32477-654F-406E-9B7D-B77ACB36879F}" destId="{899C6E5D-7C4F-4F74-A5A5-65DE146FD71C}" srcOrd="0" destOrd="0" presId="urn:microsoft.com/office/officeart/2005/8/layout/hierarchy1"/>
    <dgm:cxn modelId="{2FFF8542-C280-4FFD-AD3C-5B293823D917}" type="presOf" srcId="{C7BA7278-DCF2-4F4A-AABA-A6E92B95EBD2}" destId="{D2AB58E1-2464-4848-8D1D-F8ACA97D94F0}" srcOrd="0" destOrd="0" presId="urn:microsoft.com/office/officeart/2005/8/layout/hierarchy1"/>
    <dgm:cxn modelId="{57C1233A-286F-4715-B9F8-E2EB54D9375A}" type="presOf" srcId="{804A3317-369B-4A3B-A6C2-B1285A207E44}" destId="{849DEA60-E178-46C4-BF3B-5BC8BAB962EC}" srcOrd="0" destOrd="0" presId="urn:microsoft.com/office/officeart/2005/8/layout/hierarchy1"/>
    <dgm:cxn modelId="{11C9FB7A-47E3-4183-9505-CB82044C1354}" srcId="{98CAFA32-800D-429B-B14A-D944C13D9C5E}" destId="{DAC32477-654F-406E-9B7D-B77ACB36879F}" srcOrd="0" destOrd="0" parTransId="{CA9D4689-03C0-4DC7-BCA3-4BE981C28E97}" sibTransId="{300C4820-1E42-4E3A-B48D-86744B602C35}"/>
    <dgm:cxn modelId="{070F0006-81E1-4A62-83AE-707AD192DD73}" type="presOf" srcId="{664D93CC-2F35-42D8-82AA-DFCD2750D467}" destId="{713EBC52-AEB7-44D4-B695-431BE9D73C78}" srcOrd="0" destOrd="0" presId="urn:microsoft.com/office/officeart/2005/8/layout/hierarchy1"/>
    <dgm:cxn modelId="{E0E63145-4516-452C-BDD7-735C3B08A524}" type="presParOf" srcId="{E96CC2F4-D0B3-4987-BEDE-D6BF7C0BCB22}" destId="{8BD78DBF-EAE2-4906-B12C-B283901AF0DF}" srcOrd="0" destOrd="0" presId="urn:microsoft.com/office/officeart/2005/8/layout/hierarchy1"/>
    <dgm:cxn modelId="{01C77140-2BF4-4AE7-A503-A231DF3FF5A8}" type="presParOf" srcId="{8BD78DBF-EAE2-4906-B12C-B283901AF0DF}" destId="{AEAA9F81-65E0-4E00-AB54-248E50182638}" srcOrd="0" destOrd="0" presId="urn:microsoft.com/office/officeart/2005/8/layout/hierarchy1"/>
    <dgm:cxn modelId="{0DC46F83-0441-4153-A3BE-BB11A23E70B1}" type="presParOf" srcId="{AEAA9F81-65E0-4E00-AB54-248E50182638}" destId="{1536535B-564C-484B-846F-ED6636B39851}" srcOrd="0" destOrd="0" presId="urn:microsoft.com/office/officeart/2005/8/layout/hierarchy1"/>
    <dgm:cxn modelId="{EA1BD97D-39A7-4EF1-8F8B-279869249F88}" type="presParOf" srcId="{AEAA9F81-65E0-4E00-AB54-248E50182638}" destId="{899C6E5D-7C4F-4F74-A5A5-65DE146FD71C}" srcOrd="1" destOrd="0" presId="urn:microsoft.com/office/officeart/2005/8/layout/hierarchy1"/>
    <dgm:cxn modelId="{6AA21AA5-DF25-4BE6-B0C1-7145BE6A242F}" type="presParOf" srcId="{8BD78DBF-EAE2-4906-B12C-B283901AF0DF}" destId="{5F5EF7DA-D6EF-47FD-817B-E3E2EB527510}" srcOrd="1" destOrd="0" presId="urn:microsoft.com/office/officeart/2005/8/layout/hierarchy1"/>
    <dgm:cxn modelId="{0CD3D6DC-B973-41BE-8D0B-3C42635A8A7A}" type="presParOf" srcId="{5F5EF7DA-D6EF-47FD-817B-E3E2EB527510}" destId="{8BED07B1-E6A6-48A8-87FC-3BAEF866AD40}" srcOrd="0" destOrd="0" presId="urn:microsoft.com/office/officeart/2005/8/layout/hierarchy1"/>
    <dgm:cxn modelId="{A5E670BB-4EF1-4F80-B4B0-0582B3DB532B}" type="presParOf" srcId="{5F5EF7DA-D6EF-47FD-817B-E3E2EB527510}" destId="{E2744BA0-CDC3-49C6-A90E-9E5E0AE87D6C}" srcOrd="1" destOrd="0" presId="urn:microsoft.com/office/officeart/2005/8/layout/hierarchy1"/>
    <dgm:cxn modelId="{D7F0CBD1-D768-4401-A420-B8B6623EB86C}" type="presParOf" srcId="{E2744BA0-CDC3-49C6-A90E-9E5E0AE87D6C}" destId="{4E2516BA-3026-4B3E-8A45-E55C4499AD63}" srcOrd="0" destOrd="0" presId="urn:microsoft.com/office/officeart/2005/8/layout/hierarchy1"/>
    <dgm:cxn modelId="{A6E98438-705B-4544-A092-A5A45CF18910}" type="presParOf" srcId="{4E2516BA-3026-4B3E-8A45-E55C4499AD63}" destId="{BB89A93B-D827-4620-99B7-CA4D80EDF4A4}" srcOrd="0" destOrd="0" presId="urn:microsoft.com/office/officeart/2005/8/layout/hierarchy1"/>
    <dgm:cxn modelId="{1ED9D330-20E6-41AF-A774-CA5C69CFB474}" type="presParOf" srcId="{4E2516BA-3026-4B3E-8A45-E55C4499AD63}" destId="{3D5296E5-7088-4CCB-A5D3-2E4877F7E2C1}" srcOrd="1" destOrd="0" presId="urn:microsoft.com/office/officeart/2005/8/layout/hierarchy1"/>
    <dgm:cxn modelId="{E780A7DB-006F-4E94-8EE2-9170FAC5FBF6}" type="presParOf" srcId="{E2744BA0-CDC3-49C6-A90E-9E5E0AE87D6C}" destId="{797CE5D8-C12D-4E35-B58A-735770A5BCF4}" srcOrd="1" destOrd="0" presId="urn:microsoft.com/office/officeart/2005/8/layout/hierarchy1"/>
    <dgm:cxn modelId="{7D07541E-9979-48F4-A2A9-1E53DEF39828}" type="presParOf" srcId="{797CE5D8-C12D-4E35-B58A-735770A5BCF4}" destId="{879BB929-F3E0-49CB-9542-9C544A1473CB}" srcOrd="0" destOrd="0" presId="urn:microsoft.com/office/officeart/2005/8/layout/hierarchy1"/>
    <dgm:cxn modelId="{E9C2E410-0281-4CC7-8B2B-13B0D0D0A617}" type="presParOf" srcId="{797CE5D8-C12D-4E35-B58A-735770A5BCF4}" destId="{AA5BD11E-742F-440F-82EB-E152145993F5}" srcOrd="1" destOrd="0" presId="urn:microsoft.com/office/officeart/2005/8/layout/hierarchy1"/>
    <dgm:cxn modelId="{67D9C852-939F-4761-BB4D-E9D8E7F62FA6}" type="presParOf" srcId="{AA5BD11E-742F-440F-82EB-E152145993F5}" destId="{91B089DA-403F-4615-A3C8-F7FE92546A4D}" srcOrd="0" destOrd="0" presId="urn:microsoft.com/office/officeart/2005/8/layout/hierarchy1"/>
    <dgm:cxn modelId="{9FE5FD17-D1B2-41D5-99DD-A23F7DCC8F2D}" type="presParOf" srcId="{91B089DA-403F-4615-A3C8-F7FE92546A4D}" destId="{6EF63720-0D80-4E2A-AC2E-CA0F1CF79563}" srcOrd="0" destOrd="0" presId="urn:microsoft.com/office/officeart/2005/8/layout/hierarchy1"/>
    <dgm:cxn modelId="{FC14E74D-E6C0-4832-AEC2-7A62892896FF}" type="presParOf" srcId="{91B089DA-403F-4615-A3C8-F7FE92546A4D}" destId="{AADA4421-4BF1-499B-98B8-C405F640682E}" srcOrd="1" destOrd="0" presId="urn:microsoft.com/office/officeart/2005/8/layout/hierarchy1"/>
    <dgm:cxn modelId="{7F7B5FE1-FECD-4758-8888-24C60C1BFB96}" type="presParOf" srcId="{AA5BD11E-742F-440F-82EB-E152145993F5}" destId="{4171B0EE-9D8F-44FB-A08D-379B608D4B5F}" srcOrd="1" destOrd="0" presId="urn:microsoft.com/office/officeart/2005/8/layout/hierarchy1"/>
    <dgm:cxn modelId="{D7B55DFC-2157-4035-B769-014CB15A030A}" type="presParOf" srcId="{797CE5D8-C12D-4E35-B58A-735770A5BCF4}" destId="{F69E5EBB-D96F-4192-B249-8A2B4970B51C}" srcOrd="2" destOrd="0" presId="urn:microsoft.com/office/officeart/2005/8/layout/hierarchy1"/>
    <dgm:cxn modelId="{C9D88171-4A35-4599-861D-C5C20BFB6112}" type="presParOf" srcId="{797CE5D8-C12D-4E35-B58A-735770A5BCF4}" destId="{58DBC92F-A4A8-4613-AD3B-4122BD8271DC}" srcOrd="3" destOrd="0" presId="urn:microsoft.com/office/officeart/2005/8/layout/hierarchy1"/>
    <dgm:cxn modelId="{B76C4AD1-8977-4901-A9BE-99906F96C2C9}" type="presParOf" srcId="{58DBC92F-A4A8-4613-AD3B-4122BD8271DC}" destId="{39E69B2C-94CA-4DD8-A9AB-73D257FA41D6}" srcOrd="0" destOrd="0" presId="urn:microsoft.com/office/officeart/2005/8/layout/hierarchy1"/>
    <dgm:cxn modelId="{E3FA3F2A-CEBF-4625-8A61-ED65ECD3E729}" type="presParOf" srcId="{39E69B2C-94CA-4DD8-A9AB-73D257FA41D6}" destId="{90EBEB38-6881-484A-A982-C41D4A5C35B2}" srcOrd="0" destOrd="0" presId="urn:microsoft.com/office/officeart/2005/8/layout/hierarchy1"/>
    <dgm:cxn modelId="{9B519111-BCF1-4469-9207-A786947F2FBE}" type="presParOf" srcId="{39E69B2C-94CA-4DD8-A9AB-73D257FA41D6}" destId="{19FD40C6-FD33-40CB-B23C-BF892778909F}" srcOrd="1" destOrd="0" presId="urn:microsoft.com/office/officeart/2005/8/layout/hierarchy1"/>
    <dgm:cxn modelId="{D21E1AD9-36EB-4701-8239-3423D8E69C5C}" type="presParOf" srcId="{58DBC92F-A4A8-4613-AD3B-4122BD8271DC}" destId="{AE4E541A-6668-489B-B0B1-7D6D59EC509E}" srcOrd="1" destOrd="0" presId="urn:microsoft.com/office/officeart/2005/8/layout/hierarchy1"/>
    <dgm:cxn modelId="{38E02498-6D30-450F-914F-E11356FF61EA}" type="presParOf" srcId="{5F5EF7DA-D6EF-47FD-817B-E3E2EB527510}" destId="{D2AB58E1-2464-4848-8D1D-F8ACA97D94F0}" srcOrd="2" destOrd="0" presId="urn:microsoft.com/office/officeart/2005/8/layout/hierarchy1"/>
    <dgm:cxn modelId="{25F0F8EB-0ED1-47B5-AC31-A6C42A3EBECB}" type="presParOf" srcId="{5F5EF7DA-D6EF-47FD-817B-E3E2EB527510}" destId="{A5E53B11-3B0C-4656-9BD4-2A158A1232FB}" srcOrd="3" destOrd="0" presId="urn:microsoft.com/office/officeart/2005/8/layout/hierarchy1"/>
    <dgm:cxn modelId="{7B01567A-2916-4F82-B5E0-EC2D040667D2}" type="presParOf" srcId="{A5E53B11-3B0C-4656-9BD4-2A158A1232FB}" destId="{3D1F74BA-6369-4DBC-BD26-8430C139AB0F}" srcOrd="0" destOrd="0" presId="urn:microsoft.com/office/officeart/2005/8/layout/hierarchy1"/>
    <dgm:cxn modelId="{622C19FA-D40A-4BD0-9028-5B6E9BFDE9C9}" type="presParOf" srcId="{3D1F74BA-6369-4DBC-BD26-8430C139AB0F}" destId="{4A68D5D5-8E69-4528-B088-14E97C4C115C}" srcOrd="0" destOrd="0" presId="urn:microsoft.com/office/officeart/2005/8/layout/hierarchy1"/>
    <dgm:cxn modelId="{91D816AE-DEED-41FF-ABEB-23B6C4A37A7B}" type="presParOf" srcId="{3D1F74BA-6369-4DBC-BD26-8430C139AB0F}" destId="{D978EF49-17F9-4767-92EC-4752464545E1}" srcOrd="1" destOrd="0" presId="urn:microsoft.com/office/officeart/2005/8/layout/hierarchy1"/>
    <dgm:cxn modelId="{DCCE9C42-86A8-4E0E-9749-FD2759FBC4C9}" type="presParOf" srcId="{A5E53B11-3B0C-4656-9BD4-2A158A1232FB}" destId="{C893E807-09A1-48CF-8EFD-55A333CC6FE1}" srcOrd="1" destOrd="0" presId="urn:microsoft.com/office/officeart/2005/8/layout/hierarchy1"/>
    <dgm:cxn modelId="{D3111E9A-6163-4864-84BE-FC9A02D93E50}" type="presParOf" srcId="{C893E807-09A1-48CF-8EFD-55A333CC6FE1}" destId="{713EBC52-AEB7-44D4-B695-431BE9D73C78}" srcOrd="0" destOrd="0" presId="urn:microsoft.com/office/officeart/2005/8/layout/hierarchy1"/>
    <dgm:cxn modelId="{71FF3226-25B7-4394-A0E0-0C293B815B29}" type="presParOf" srcId="{C893E807-09A1-48CF-8EFD-55A333CC6FE1}" destId="{C8D00356-5197-4747-9298-ADB2774580F5}" srcOrd="1" destOrd="0" presId="urn:microsoft.com/office/officeart/2005/8/layout/hierarchy1"/>
    <dgm:cxn modelId="{DECA273A-7F5F-443B-AB63-69615F40F259}" type="presParOf" srcId="{C8D00356-5197-4747-9298-ADB2774580F5}" destId="{D5112494-EE57-4560-AA8C-C53706B9B9AB}" srcOrd="0" destOrd="0" presId="urn:microsoft.com/office/officeart/2005/8/layout/hierarchy1"/>
    <dgm:cxn modelId="{0A4AA32D-5780-48CE-A7C0-9B4D4BA004A0}" type="presParOf" srcId="{D5112494-EE57-4560-AA8C-C53706B9B9AB}" destId="{19ACB2B6-9A01-4F51-B9E2-F9FA446BE65C}" srcOrd="0" destOrd="0" presId="urn:microsoft.com/office/officeart/2005/8/layout/hierarchy1"/>
    <dgm:cxn modelId="{76A63F0C-821C-47AB-886F-3ED24EFBE1E6}" type="presParOf" srcId="{D5112494-EE57-4560-AA8C-C53706B9B9AB}" destId="{849DEA60-E178-46C4-BF3B-5BC8BAB962EC}" srcOrd="1" destOrd="0" presId="urn:microsoft.com/office/officeart/2005/8/layout/hierarchy1"/>
    <dgm:cxn modelId="{CD9F1C8B-C2A2-4069-B7CA-8BE8E0F5B1B7}" type="presParOf" srcId="{C8D00356-5197-4747-9298-ADB2774580F5}" destId="{363747CD-A6A0-45C4-B8B7-AC5376ED2DD5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13EBC52-AEB7-44D4-B695-431BE9D73C78}">
      <dsp:nvSpPr>
        <dsp:cNvPr id="0" name=""/>
        <dsp:cNvSpPr/>
      </dsp:nvSpPr>
      <dsp:spPr>
        <a:xfrm>
          <a:off x="6660471" y="3094221"/>
          <a:ext cx="470294" cy="48584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4515"/>
              </a:lnTo>
              <a:lnTo>
                <a:pt x="470294" y="284515"/>
              </a:lnTo>
              <a:lnTo>
                <a:pt x="470294" y="48584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2AB58E1-2464-4848-8D1D-F8ACA97D94F0}">
      <dsp:nvSpPr>
        <dsp:cNvPr id="0" name=""/>
        <dsp:cNvSpPr/>
      </dsp:nvSpPr>
      <dsp:spPr>
        <a:xfrm>
          <a:off x="4456757" y="1157215"/>
          <a:ext cx="2203713" cy="55698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55655"/>
              </a:lnTo>
              <a:lnTo>
                <a:pt x="2203713" y="355655"/>
              </a:lnTo>
              <a:lnTo>
                <a:pt x="2203713" y="55698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69E5EBB-D96F-4192-B249-8A2B4970B51C}">
      <dsp:nvSpPr>
        <dsp:cNvPr id="0" name=""/>
        <dsp:cNvSpPr/>
      </dsp:nvSpPr>
      <dsp:spPr>
        <a:xfrm>
          <a:off x="2320414" y="3094221"/>
          <a:ext cx="1517993" cy="89746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96134"/>
              </a:lnTo>
              <a:lnTo>
                <a:pt x="1517993" y="696134"/>
              </a:lnTo>
              <a:lnTo>
                <a:pt x="1517993" y="89746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79BB929-F3E0-49CB-9542-9C544A1473CB}">
      <dsp:nvSpPr>
        <dsp:cNvPr id="0" name=""/>
        <dsp:cNvSpPr/>
      </dsp:nvSpPr>
      <dsp:spPr>
        <a:xfrm>
          <a:off x="1162465" y="3094221"/>
          <a:ext cx="1157949" cy="969472"/>
        </a:xfrm>
        <a:custGeom>
          <a:avLst/>
          <a:gdLst/>
          <a:ahLst/>
          <a:cxnLst/>
          <a:rect l="0" t="0" r="0" b="0"/>
          <a:pathLst>
            <a:path>
              <a:moveTo>
                <a:pt x="1157949" y="0"/>
              </a:moveTo>
              <a:lnTo>
                <a:pt x="1157949" y="768143"/>
              </a:lnTo>
              <a:lnTo>
                <a:pt x="0" y="768143"/>
              </a:lnTo>
              <a:lnTo>
                <a:pt x="0" y="96947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BED07B1-E6A6-48A8-87FC-3BAEF866AD40}">
      <dsp:nvSpPr>
        <dsp:cNvPr id="0" name=""/>
        <dsp:cNvSpPr/>
      </dsp:nvSpPr>
      <dsp:spPr>
        <a:xfrm>
          <a:off x="2320414" y="1157215"/>
          <a:ext cx="2136342" cy="556984"/>
        </a:xfrm>
        <a:custGeom>
          <a:avLst/>
          <a:gdLst/>
          <a:ahLst/>
          <a:cxnLst/>
          <a:rect l="0" t="0" r="0" b="0"/>
          <a:pathLst>
            <a:path>
              <a:moveTo>
                <a:pt x="2136342" y="0"/>
              </a:moveTo>
              <a:lnTo>
                <a:pt x="2136342" y="355655"/>
              </a:lnTo>
              <a:lnTo>
                <a:pt x="0" y="355655"/>
              </a:lnTo>
              <a:lnTo>
                <a:pt x="0" y="55698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536535B-564C-484B-846F-ED6636B39851}">
      <dsp:nvSpPr>
        <dsp:cNvPr id="0" name=""/>
        <dsp:cNvSpPr/>
      </dsp:nvSpPr>
      <dsp:spPr>
        <a:xfrm>
          <a:off x="2742411" y="217420"/>
          <a:ext cx="3428691" cy="93979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99C6E5D-7C4F-4F74-A5A5-65DE146FD71C}">
      <dsp:nvSpPr>
        <dsp:cNvPr id="0" name=""/>
        <dsp:cNvSpPr/>
      </dsp:nvSpPr>
      <dsp:spPr>
        <a:xfrm>
          <a:off x="2983885" y="446820"/>
          <a:ext cx="3428691" cy="93979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Выбираю предметы в 9-м классе</a:t>
          </a:r>
          <a:endParaRPr lang="ru-RU" sz="1600" kern="1200" dirty="0"/>
        </a:p>
      </dsp:txBody>
      <dsp:txXfrm>
        <a:off x="2983885" y="446820"/>
        <a:ext cx="3428691" cy="939794"/>
      </dsp:txXfrm>
    </dsp:sp>
    <dsp:sp modelId="{BB89A93B-D827-4620-99B7-CA4D80EDF4A4}">
      <dsp:nvSpPr>
        <dsp:cNvPr id="0" name=""/>
        <dsp:cNvSpPr/>
      </dsp:nvSpPr>
      <dsp:spPr>
        <a:xfrm>
          <a:off x="1233783" y="1714199"/>
          <a:ext cx="2173262" cy="138002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D5296E5-7088-4CCB-A5D3-2E4877F7E2C1}">
      <dsp:nvSpPr>
        <dsp:cNvPr id="0" name=""/>
        <dsp:cNvSpPr/>
      </dsp:nvSpPr>
      <dsp:spPr>
        <a:xfrm>
          <a:off x="1475257" y="1943599"/>
          <a:ext cx="2173262" cy="138002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Иду после 9-го класса в колледж</a:t>
          </a:r>
          <a:endParaRPr lang="ru-RU" sz="1600" kern="1200" dirty="0"/>
        </a:p>
      </dsp:txBody>
      <dsp:txXfrm>
        <a:off x="1475257" y="1943599"/>
        <a:ext cx="2173262" cy="1380021"/>
      </dsp:txXfrm>
    </dsp:sp>
    <dsp:sp modelId="{6EF63720-0D80-4E2A-AC2E-CA0F1CF79563}">
      <dsp:nvSpPr>
        <dsp:cNvPr id="0" name=""/>
        <dsp:cNvSpPr/>
      </dsp:nvSpPr>
      <dsp:spPr>
        <a:xfrm>
          <a:off x="82060" y="4063693"/>
          <a:ext cx="2160809" cy="160900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ADA4421-4BF1-499B-98B8-C405F640682E}">
      <dsp:nvSpPr>
        <dsp:cNvPr id="0" name=""/>
        <dsp:cNvSpPr/>
      </dsp:nvSpPr>
      <dsp:spPr>
        <a:xfrm>
          <a:off x="323534" y="4293093"/>
          <a:ext cx="2160809" cy="160900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Улучшаю средний балл аттестата – выбираю предметы, в которых уверен</a:t>
          </a:r>
          <a:endParaRPr lang="ru-RU" sz="1600" kern="1200" dirty="0"/>
        </a:p>
      </dsp:txBody>
      <dsp:txXfrm>
        <a:off x="323534" y="4293093"/>
        <a:ext cx="2160809" cy="1609008"/>
      </dsp:txXfrm>
    </dsp:sp>
    <dsp:sp modelId="{90EBEB38-6881-484A-A982-C41D4A5C35B2}">
      <dsp:nvSpPr>
        <dsp:cNvPr id="0" name=""/>
        <dsp:cNvSpPr/>
      </dsp:nvSpPr>
      <dsp:spPr>
        <a:xfrm>
          <a:off x="2602332" y="3991684"/>
          <a:ext cx="2472151" cy="160898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9FD40C6-FD33-40CB-B23C-BF892778909F}">
      <dsp:nvSpPr>
        <dsp:cNvPr id="0" name=""/>
        <dsp:cNvSpPr/>
      </dsp:nvSpPr>
      <dsp:spPr>
        <a:xfrm>
          <a:off x="2843806" y="4221084"/>
          <a:ext cx="2472151" cy="160898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Улучшаю оценки по профильным предметам – выбираю их для сдачи </a:t>
          </a:r>
          <a:endParaRPr lang="ru-RU" sz="1600" kern="1200" dirty="0"/>
        </a:p>
      </dsp:txBody>
      <dsp:txXfrm>
        <a:off x="2843806" y="4221084"/>
        <a:ext cx="2472151" cy="1608981"/>
      </dsp:txXfrm>
    </dsp:sp>
    <dsp:sp modelId="{4A68D5D5-8E69-4528-B088-14E97C4C115C}">
      <dsp:nvSpPr>
        <dsp:cNvPr id="0" name=""/>
        <dsp:cNvSpPr/>
      </dsp:nvSpPr>
      <dsp:spPr>
        <a:xfrm>
          <a:off x="5573839" y="1714199"/>
          <a:ext cx="2173262" cy="138002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978EF49-17F9-4767-92EC-4752464545E1}">
      <dsp:nvSpPr>
        <dsp:cNvPr id="0" name=""/>
        <dsp:cNvSpPr/>
      </dsp:nvSpPr>
      <dsp:spPr>
        <a:xfrm>
          <a:off x="5815313" y="1943599"/>
          <a:ext cx="2173262" cy="138002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Иду после 9-го класса в 10-й, а потом – в ВУЗ</a:t>
          </a:r>
          <a:endParaRPr lang="ru-RU" sz="1600" kern="1200" dirty="0"/>
        </a:p>
      </dsp:txBody>
      <dsp:txXfrm>
        <a:off x="5815313" y="1943599"/>
        <a:ext cx="2173262" cy="1380021"/>
      </dsp:txXfrm>
    </dsp:sp>
    <dsp:sp modelId="{19ACB2B6-9A01-4F51-B9E2-F9FA446BE65C}">
      <dsp:nvSpPr>
        <dsp:cNvPr id="0" name=""/>
        <dsp:cNvSpPr/>
      </dsp:nvSpPr>
      <dsp:spPr>
        <a:xfrm>
          <a:off x="5560213" y="3580064"/>
          <a:ext cx="3141103" cy="214801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49DEA60-E178-46C4-BF3B-5BC8BAB962EC}">
      <dsp:nvSpPr>
        <dsp:cNvPr id="0" name=""/>
        <dsp:cNvSpPr/>
      </dsp:nvSpPr>
      <dsp:spPr>
        <a:xfrm>
          <a:off x="5801686" y="3809464"/>
          <a:ext cx="3141103" cy="214801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Выбираю профильные для выбранной специальности предметы – репетиция перед экзаменом в 11 классе</a:t>
          </a:r>
          <a:endParaRPr lang="ru-RU" sz="1600" kern="1200" dirty="0"/>
        </a:p>
      </dsp:txBody>
      <dsp:txXfrm>
        <a:off x="5801686" y="3809464"/>
        <a:ext cx="3141103" cy="214801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A7CBF3-6FBB-4541-880C-09E67BA0A2E6}" type="datetimeFigureOut">
              <a:rPr lang="ru-RU" smtClean="0"/>
              <a:t>04.10.2016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9C2480-9470-40D0-BFF5-5D882CBCE40A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9C2480-9470-40D0-BFF5-5D882CBCE40A}" type="slidenum">
              <a:rPr lang="ru-RU" smtClean="0"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FE194-2E6E-4D35-AEAA-39D76BC7BE8C}" type="datetimeFigureOut">
              <a:rPr lang="ru-RU" smtClean="0"/>
              <a:t>04.10.2016</a:t>
            </a:fld>
            <a:endParaRPr lang="ru-RU" dirty="0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2554D019-1283-43DD-8674-77DE9F670735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FE194-2E6E-4D35-AEAA-39D76BC7BE8C}" type="datetimeFigureOut">
              <a:rPr lang="ru-RU" smtClean="0"/>
              <a:t>04.10.2016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4D019-1283-43DD-8674-77DE9F670735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FE194-2E6E-4D35-AEAA-39D76BC7BE8C}" type="datetimeFigureOut">
              <a:rPr lang="ru-RU" smtClean="0"/>
              <a:t>04.10.2016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4D019-1283-43DD-8674-77DE9F670735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FE194-2E6E-4D35-AEAA-39D76BC7BE8C}" type="datetimeFigureOut">
              <a:rPr lang="ru-RU" smtClean="0"/>
              <a:t>04.10.2016</a:t>
            </a:fld>
            <a:endParaRPr lang="ru-RU" dirty="0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2554D019-1283-43DD-8674-77DE9F670735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FE194-2E6E-4D35-AEAA-39D76BC7BE8C}" type="datetimeFigureOut">
              <a:rPr lang="ru-RU" smtClean="0"/>
              <a:t>04.10.2016</a:t>
            </a:fld>
            <a:endParaRPr lang="ru-RU" dirty="0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4D019-1283-43DD-8674-77DE9F670735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FE194-2E6E-4D35-AEAA-39D76BC7BE8C}" type="datetimeFigureOut">
              <a:rPr lang="ru-RU" smtClean="0"/>
              <a:t>04.10.2016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4D019-1283-43DD-8674-77DE9F670735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FE194-2E6E-4D35-AEAA-39D76BC7BE8C}" type="datetimeFigureOut">
              <a:rPr lang="ru-RU" smtClean="0"/>
              <a:t>04.10.2016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2554D019-1283-43DD-8674-77DE9F670735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FE194-2E6E-4D35-AEAA-39D76BC7BE8C}" type="datetimeFigureOut">
              <a:rPr lang="ru-RU" smtClean="0"/>
              <a:t>04.10.2016</a:t>
            </a:fld>
            <a:endParaRPr lang="ru-RU" dirty="0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4D019-1283-43DD-8674-77DE9F670735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FE194-2E6E-4D35-AEAA-39D76BC7BE8C}" type="datetimeFigureOut">
              <a:rPr lang="ru-RU" smtClean="0"/>
              <a:t>04.10.2016</a:t>
            </a:fld>
            <a:endParaRPr lang="ru-RU" dirty="0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4D019-1283-43DD-8674-77DE9F670735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FE194-2E6E-4D35-AEAA-39D76BC7BE8C}" type="datetimeFigureOut">
              <a:rPr lang="ru-RU" smtClean="0"/>
              <a:t>04.10.2016</a:t>
            </a:fld>
            <a:endParaRPr lang="ru-RU" dirty="0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4D019-1283-43DD-8674-77DE9F670735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FE194-2E6E-4D35-AEAA-39D76BC7BE8C}" type="datetimeFigureOut">
              <a:rPr lang="ru-RU" smtClean="0"/>
              <a:t>04.10.2016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4D019-1283-43DD-8674-77DE9F670735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52FE194-2E6E-4D35-AEAA-39D76BC7BE8C}" type="datetimeFigureOut">
              <a:rPr lang="ru-RU" smtClean="0"/>
              <a:t>04.10.2016</a:t>
            </a:fld>
            <a:endParaRPr lang="ru-RU" dirty="0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554D019-1283-43DD-8674-77DE9F670735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mailto:pmsc@mail.ru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81000" y="2204864"/>
            <a:ext cx="8458200" cy="2448271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</a:rPr>
              <a:t>Новые аспекты в психологической подготовке к </a:t>
            </a: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</a:rPr>
              <a:t>Гиа</a:t>
            </a: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</a:rPr>
              <a:t> и ЕГЭ</a:t>
            </a:r>
            <a:endParaRPr lang="ru-RU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81000" y="332656"/>
            <a:ext cx="8458200" cy="1296144"/>
          </a:xfrm>
        </p:spPr>
        <p:txBody>
          <a:bodyPr>
            <a:normAutofit fontScale="77500" lnSpcReduction="20000"/>
          </a:bodyPr>
          <a:lstStyle/>
          <a:p>
            <a:pPr algn="ctr"/>
            <a:r>
              <a:rPr lang="ru-RU" b="1" i="1" dirty="0" smtClean="0">
                <a:solidFill>
                  <a:schemeClr val="accent4">
                    <a:lumMod val="50000"/>
                  </a:schemeClr>
                </a:solidFill>
              </a:rPr>
              <a:t>Государственное бюджетное учреждение дополнительного образования</a:t>
            </a:r>
            <a:br>
              <a:rPr lang="ru-RU" b="1" i="1" dirty="0" smtClean="0">
                <a:solidFill>
                  <a:schemeClr val="accent4">
                    <a:lumMod val="50000"/>
                  </a:schemeClr>
                </a:solidFill>
              </a:rPr>
            </a:br>
            <a:r>
              <a:rPr lang="ru-RU" b="1" i="1" dirty="0" smtClean="0">
                <a:solidFill>
                  <a:schemeClr val="accent4">
                    <a:lumMod val="50000"/>
                  </a:schemeClr>
                </a:solidFill>
              </a:rPr>
              <a:t>Центр психолого-педагогической, медицинской и социальной помощи</a:t>
            </a:r>
            <a:br>
              <a:rPr lang="ru-RU" b="1" i="1" dirty="0" smtClean="0">
                <a:solidFill>
                  <a:schemeClr val="accent4">
                    <a:lumMod val="50000"/>
                  </a:schemeClr>
                </a:solidFill>
              </a:rPr>
            </a:br>
            <a:r>
              <a:rPr lang="ru-RU" b="1" i="1" dirty="0" smtClean="0">
                <a:solidFill>
                  <a:schemeClr val="accent4">
                    <a:lumMod val="50000"/>
                  </a:schemeClr>
                </a:solidFill>
              </a:rPr>
              <a:t>Невского района Санкт-Петербурга</a:t>
            </a:r>
            <a:endParaRPr lang="ru-RU" b="1" i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 rot="10800000" flipV="1">
            <a:off x="395536" y="5532696"/>
            <a:ext cx="8424936" cy="984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400" b="1" i="1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</a:rPr>
              <a:t>Березина Д.В., </a:t>
            </a:r>
            <a:r>
              <a:rPr lang="ru-RU" b="1" i="1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</a:rPr>
              <a:t>педагог-психолог </a:t>
            </a:r>
            <a:r>
              <a:rPr lang="ru-RU" b="1" i="1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</a:rPr>
              <a:t>ПМС-центра</a:t>
            </a:r>
            <a:r>
              <a:rPr lang="ru-RU" b="1" i="1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</a:rPr>
              <a:t> Невского района </a:t>
            </a:r>
          </a:p>
          <a:p>
            <a:pPr algn="ctr">
              <a:defRPr/>
            </a:pPr>
            <a:r>
              <a:rPr lang="ru-RU" b="1" i="1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</a:rPr>
              <a:t>Санкт-Петербурга</a:t>
            </a:r>
            <a:endParaRPr lang="ru-RU" sz="2400" b="1" i="1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</a:endParaRPr>
          </a:p>
          <a:p>
            <a:pPr algn="ctr">
              <a:defRPr/>
            </a:pPr>
            <a:r>
              <a:rPr lang="ru-RU" sz="1600" b="1" i="1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</a:rPr>
              <a:t>6</a:t>
            </a:r>
            <a:r>
              <a:rPr lang="ru-RU" sz="1600" b="1" i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</a:rPr>
              <a:t> октября 2016 </a:t>
            </a:r>
            <a:r>
              <a:rPr lang="ru-RU" sz="1600" b="1" i="1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</a:rPr>
              <a:t>г.</a:t>
            </a:r>
          </a:p>
        </p:txBody>
      </p:sp>
    </p:spTree>
  </p:cSld>
  <p:clrMapOvr>
    <a:masterClrMapping/>
  </p:clrMapOvr>
  <p:transition>
    <p:fade thruBlk="1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81444" y="476672"/>
            <a:ext cx="2706380" cy="829840"/>
          </a:xfrm>
        </p:spPr>
        <p:txBody>
          <a:bodyPr/>
          <a:lstStyle/>
          <a:p>
            <a:pPr algn="ctr"/>
            <a:r>
              <a:rPr lang="ru-RU" b="1" i="1" dirty="0" smtClean="0"/>
              <a:t>причина</a:t>
            </a:r>
            <a:endParaRPr lang="ru-RU" b="1" i="1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3419873" y="404664"/>
            <a:ext cx="5517394" cy="901848"/>
          </a:xfrm>
        </p:spPr>
        <p:txBody>
          <a:bodyPr/>
          <a:lstStyle/>
          <a:p>
            <a:pPr algn="ctr"/>
            <a:r>
              <a:rPr lang="ru-RU" b="1" i="1" dirty="0" smtClean="0"/>
              <a:t>помощь</a:t>
            </a:r>
            <a:endParaRPr lang="ru-RU" b="1" i="1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0" y="1316037"/>
            <a:ext cx="3275856" cy="4705251"/>
          </a:xfrm>
        </p:spPr>
        <p:txBody>
          <a:bodyPr/>
          <a:lstStyle/>
          <a:p>
            <a:pPr indent="0">
              <a:buNone/>
            </a:pPr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</a:rPr>
              <a:t>Неудачная стратегия деятельности на экзамене</a:t>
            </a:r>
            <a:endParaRPr lang="ru-RU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203848" y="1316037"/>
            <a:ext cx="5733418" cy="4777259"/>
          </a:xfrm>
        </p:spPr>
        <p:txBody>
          <a:bodyPr>
            <a:normAutofit lnSpcReduction="10000"/>
          </a:bodyPr>
          <a:lstStyle/>
          <a:p>
            <a:r>
              <a:rPr lang="ru-RU" b="1" dirty="0" smtClean="0"/>
              <a:t>Диагностика личностных особенностей (темп деятельности, переключаемость, истощаемость)</a:t>
            </a:r>
          </a:p>
          <a:p>
            <a:r>
              <a:rPr lang="ru-RU" b="1" dirty="0" smtClean="0"/>
              <a:t>Обсуждение ситуации экзамена с выявлением возможных причин неудачи</a:t>
            </a:r>
          </a:p>
          <a:p>
            <a:r>
              <a:rPr lang="ru-RU" b="1" dirty="0" smtClean="0"/>
              <a:t>Выработка индивидуальной стратегии деятельности</a:t>
            </a:r>
          </a:p>
          <a:p>
            <a:r>
              <a:rPr lang="ru-RU" b="1" dirty="0" smtClean="0"/>
              <a:t>Отработка стратегии на тренировочных тестах с часами </a:t>
            </a:r>
            <a:endParaRPr lang="ru-RU" b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81444" y="476672"/>
            <a:ext cx="2706380" cy="829840"/>
          </a:xfrm>
        </p:spPr>
        <p:txBody>
          <a:bodyPr/>
          <a:lstStyle/>
          <a:p>
            <a:pPr algn="ctr"/>
            <a:r>
              <a:rPr lang="ru-RU" b="1" i="1" dirty="0" smtClean="0"/>
              <a:t>причина</a:t>
            </a:r>
            <a:endParaRPr lang="ru-RU" b="1" i="1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3419873" y="404664"/>
            <a:ext cx="5517394" cy="901848"/>
          </a:xfrm>
        </p:spPr>
        <p:txBody>
          <a:bodyPr/>
          <a:lstStyle/>
          <a:p>
            <a:pPr algn="ctr"/>
            <a:r>
              <a:rPr lang="ru-RU" b="1" i="1" dirty="0" smtClean="0"/>
              <a:t>помощь</a:t>
            </a:r>
            <a:endParaRPr lang="ru-RU" b="1" i="1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0" y="1316037"/>
            <a:ext cx="2915816" cy="4633243"/>
          </a:xfrm>
        </p:spPr>
        <p:txBody>
          <a:bodyPr/>
          <a:lstStyle/>
          <a:p>
            <a:pPr indent="0">
              <a:buNone/>
            </a:pPr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</a:rPr>
              <a:t>Когнитивные трудности, недостаток знаний</a:t>
            </a:r>
            <a:endParaRPr lang="ru-RU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91880" y="1316037"/>
            <a:ext cx="5445386" cy="4633243"/>
          </a:xfrm>
        </p:spPr>
        <p:txBody>
          <a:bodyPr>
            <a:normAutofit lnSpcReduction="10000"/>
          </a:bodyPr>
          <a:lstStyle/>
          <a:p>
            <a:r>
              <a:rPr lang="ru-RU" b="1" dirty="0" smtClean="0"/>
              <a:t>Диагностика когнитивного стиля</a:t>
            </a:r>
          </a:p>
          <a:p>
            <a:r>
              <a:rPr lang="ru-RU" b="1" dirty="0" smtClean="0"/>
              <a:t>Составление индивидуального плана подготовки и контроль за его исполнением</a:t>
            </a:r>
          </a:p>
          <a:p>
            <a:r>
              <a:rPr lang="ru-RU" b="1" dirty="0" smtClean="0"/>
              <a:t>Работа с педагогом-предметником или репетитором</a:t>
            </a:r>
          </a:p>
          <a:p>
            <a:r>
              <a:rPr lang="ru-RU" b="1" dirty="0" smtClean="0"/>
              <a:t>Обучение рациональным приёмам обработки информации</a:t>
            </a:r>
            <a:endParaRPr lang="ru-RU" b="1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81444" y="404664"/>
            <a:ext cx="2922404" cy="901848"/>
          </a:xfrm>
        </p:spPr>
        <p:txBody>
          <a:bodyPr/>
          <a:lstStyle/>
          <a:p>
            <a:pPr algn="ctr"/>
            <a:r>
              <a:rPr lang="ru-RU" b="1" i="1" dirty="0" smtClean="0"/>
              <a:t>причина</a:t>
            </a:r>
            <a:endParaRPr lang="ru-RU" b="1" i="1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3707905" y="332656"/>
            <a:ext cx="5229362" cy="973856"/>
          </a:xfrm>
        </p:spPr>
        <p:txBody>
          <a:bodyPr/>
          <a:lstStyle/>
          <a:p>
            <a:pPr algn="ctr"/>
            <a:r>
              <a:rPr lang="ru-RU" b="1" i="1" dirty="0" smtClean="0"/>
              <a:t>помощь</a:t>
            </a:r>
            <a:endParaRPr lang="ru-RU" b="1" i="1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2922404" cy="4633243"/>
          </a:xfrm>
        </p:spPr>
        <p:txBody>
          <a:bodyPr/>
          <a:lstStyle/>
          <a:p>
            <a:pPr indent="0">
              <a:buNone/>
            </a:pPr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</a:rPr>
              <a:t>Личностные трудности, не связанные с ситуацией экзамена</a:t>
            </a:r>
            <a:endParaRPr lang="ru-RU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131840" y="1124745"/>
            <a:ext cx="5805426" cy="4824536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 smtClean="0"/>
              <a:t>Разрешение трудной жизненной ситуации или снижение её значимости, смещений акцентов</a:t>
            </a:r>
          </a:p>
          <a:p>
            <a:r>
              <a:rPr lang="ru-RU" b="1" dirty="0" smtClean="0"/>
              <a:t>Определение приоритетов и ценностей, постановка личностно значимой цели сдачи экзамена</a:t>
            </a:r>
          </a:p>
          <a:p>
            <a:r>
              <a:rPr lang="ru-RU" b="1" dirty="0" smtClean="0"/>
              <a:t>Построение жизненной перспективы</a:t>
            </a:r>
          </a:p>
          <a:p>
            <a:r>
              <a:rPr lang="ru-RU" b="1" dirty="0" smtClean="0"/>
              <a:t>Поиск ресурсов</a:t>
            </a:r>
          </a:p>
          <a:p>
            <a:r>
              <a:rPr lang="ru-RU" b="1" dirty="0" smtClean="0"/>
              <a:t>Снижение значимости экзамена в случае особенно тяжёлой и непреодолимой ситуации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Ошибки родителей</a:t>
            </a:r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Самоустранение</a:t>
            </a:r>
          </a:p>
          <a:p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Нагнетание обстановки, паника</a:t>
            </a:r>
            <a:endParaRPr lang="ru-RU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0"/>
            <a:ext cx="8686800" cy="1196752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Психологическая помощь родителям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Информирование</a:t>
            </a:r>
          </a:p>
          <a:p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Декатастрофизация</a:t>
            </a:r>
            <a:endParaRPr lang="ru-RU" dirty="0" smtClean="0">
              <a:solidFill>
                <a:schemeClr val="accent4">
                  <a:lumMod val="50000"/>
                </a:schemeClr>
              </a:solidFill>
            </a:endParaRPr>
          </a:p>
          <a:p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Поиск ресурсов</a:t>
            </a:r>
          </a:p>
          <a:p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Поиск индивидуального подхода к ребёнку</a:t>
            </a:r>
            <a:endParaRPr lang="ru-RU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источники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Мурзина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 Л. М. Психолого-педагогическая поддержка школьников при сдаче ЕГЭ. Курсовая работа. Казань, 2012 г., </a:t>
            </a:r>
            <a:r>
              <a:rPr lang="ru-RU" i="1" dirty="0" smtClean="0">
                <a:solidFill>
                  <a:schemeClr val="accent4">
                    <a:lumMod val="50000"/>
                  </a:schemeClr>
                </a:solidFill>
              </a:rPr>
              <a:t>электронная публикация.</a:t>
            </a:r>
          </a:p>
          <a:p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Новосёлов В. Н. Психологическая подготовка выпускников к ЕГЭ. Санкт-Петербург, 2012 г.</a:t>
            </a:r>
            <a:endParaRPr lang="ru-RU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Наши адреса и телефоны: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90488" indent="20638">
              <a:lnSpc>
                <a:spcPct val="90000"/>
              </a:lnSpc>
              <a:buNone/>
              <a:defRPr/>
            </a:pPr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  <a:t>193230, Санкт-Петербург,</a:t>
            </a:r>
            <a:b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  <a:t>ул</a:t>
            </a:r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  <a:t>93230, Санкт-Петербург,</a:t>
            </a:r>
            <a:b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  <a:t>улица Тельмана, дом 34</a:t>
            </a:r>
          </a:p>
          <a:p>
            <a:pPr marL="90488" indent="20638">
              <a:lnSpc>
                <a:spcPct val="90000"/>
              </a:lnSpc>
              <a:buNone/>
              <a:defRPr/>
            </a:pPr>
            <a:endParaRPr lang="ru-RU" b="1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marL="90488" indent="20638">
              <a:lnSpc>
                <a:spcPct val="90000"/>
              </a:lnSpc>
              <a:buNone/>
              <a:defRPr/>
            </a:pPr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  <a:t>Телефоны: 442-25-99</a:t>
            </a:r>
          </a:p>
          <a:p>
            <a:pPr marL="90488" indent="20638">
              <a:lnSpc>
                <a:spcPct val="90000"/>
              </a:lnSpc>
              <a:buNone/>
              <a:defRPr/>
            </a:pPr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  <a:t>8-950-034-18-14</a:t>
            </a:r>
          </a:p>
          <a:p>
            <a:pPr marL="90488" indent="20638">
              <a:lnSpc>
                <a:spcPct val="90000"/>
              </a:lnSpc>
              <a:buNone/>
              <a:defRPr/>
            </a:pPr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  <a:t>Кризисный телефон 442-24-99</a:t>
            </a:r>
          </a:p>
          <a:p>
            <a:pPr marL="90488" indent="20638">
              <a:lnSpc>
                <a:spcPct val="90000"/>
              </a:lnSpc>
              <a:buNone/>
              <a:defRPr/>
            </a:pP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email: 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  <a:hlinkClick r:id="rId2"/>
              </a:rPr>
              <a:t>pmsc@mail.ru</a:t>
            </a:r>
            <a:endParaRPr lang="en-US" b="1" dirty="0" smtClean="0">
              <a:solidFill>
                <a:schemeClr val="accent3">
                  <a:lumMod val="75000"/>
                </a:schemeClr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Новое в экзаменах 2016 года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В 11-м классе введено сочинение – допуск к экзамену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Исчезла часть с возможностью выбрать правильный ответ из нескольких («угадай-ка»)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Девятиклассники стали сдавать 4 экзамена, из них 2 – по выбору</a:t>
            </a:r>
            <a:endParaRPr lang="ru-RU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0"/>
          <a:ext cx="89916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0"/>
            <a:ext cx="8686800" cy="1196752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Цели психологической подготовки к экзаменам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4755158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§"/>
            </a:pP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Дать понимание того, от чего зависит успешность</a:t>
            </a:r>
          </a:p>
          <a:p>
            <a:pPr>
              <a:buFont typeface="Wingdings" pitchFamily="2" charset="2"/>
              <a:buChar char="§"/>
            </a:pP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Найти область наибольшей успешности того или иного ученика</a:t>
            </a:r>
          </a:p>
          <a:p>
            <a:pPr>
              <a:buFont typeface="Wingdings" pitchFamily="2" charset="2"/>
              <a:buChar char="§"/>
            </a:pP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Помочь осознать личностные ценности и приоритеты</a:t>
            </a:r>
          </a:p>
          <a:p>
            <a:pPr>
              <a:buFont typeface="Wingdings" pitchFamily="2" charset="2"/>
              <a:buChar char="§"/>
            </a:pP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Укрепить уверенность в себе</a:t>
            </a:r>
          </a:p>
          <a:p>
            <a:pPr>
              <a:buFont typeface="Wingdings" pitchFamily="2" charset="2"/>
              <a:buChar char="§"/>
            </a:pP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Помочь найти способы продемонстрировать знания в ситуации стресса и неопределённости</a:t>
            </a:r>
          </a:p>
          <a:p>
            <a:pPr>
              <a:buFont typeface="Wingdings" pitchFamily="2" charset="2"/>
              <a:buChar char="§"/>
            </a:pP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Научить с надеждой смотреть в будущее</a:t>
            </a:r>
            <a:endParaRPr lang="ru-RU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01752" y="1052736"/>
            <a:ext cx="8686800" cy="504056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Надежда – это экзистенциальная установка, которая помогает человеку пережить тяжёлые обстоятельства. Надежда даёт человеку способность наслаждаться жизнью со всеми её трудностями и поражениями, она даёт детям и взрослым 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в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нутреннюю силу и целеустремлённость.</a:t>
            </a:r>
            <a:endParaRPr lang="ru-RU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5" name="5-конечная звезда 4"/>
          <p:cNvSpPr/>
          <p:nvPr/>
        </p:nvSpPr>
        <p:spPr>
          <a:xfrm>
            <a:off x="5436096" y="5373216"/>
            <a:ext cx="288032" cy="288032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51520" y="332657"/>
            <a:ext cx="8892480" cy="65253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70000"/>
              <a:defRPr/>
            </a:pPr>
            <a:r>
              <a:rPr lang="ru-RU" sz="3000" b="1" dirty="0">
                <a:solidFill>
                  <a:schemeClr val="accent4">
                    <a:lumMod val="75000"/>
                  </a:schemeClr>
                </a:solidFill>
              </a:rPr>
              <a:t>Психологическая поддержка </a:t>
            </a:r>
            <a:r>
              <a:rPr lang="ru-RU" sz="3000" dirty="0">
                <a:solidFill>
                  <a:schemeClr val="accent4">
                    <a:lumMod val="50000"/>
                  </a:schemeClr>
                </a:solidFill>
              </a:rPr>
              <a:t>направлена на помощь человеку в выявлении и активации внутренних  и внешних ресурсов и заключается в: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§"/>
              <a:defRPr/>
            </a:pPr>
            <a:r>
              <a:rPr lang="ru-RU" sz="3000" dirty="0">
                <a:solidFill>
                  <a:schemeClr val="accent4">
                    <a:lumMod val="50000"/>
                  </a:schemeClr>
                </a:solidFill>
              </a:rPr>
              <a:t>эмпатийном слушании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§"/>
              <a:defRPr/>
            </a:pPr>
            <a:r>
              <a:rPr lang="ru-RU" sz="3000" dirty="0">
                <a:solidFill>
                  <a:schemeClr val="accent4">
                    <a:lumMod val="50000"/>
                  </a:schemeClr>
                </a:solidFill>
              </a:rPr>
              <a:t>опережающей похвале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§"/>
              <a:defRPr/>
            </a:pPr>
            <a:r>
              <a:rPr lang="ru-RU" sz="3000" dirty="0">
                <a:solidFill>
                  <a:schemeClr val="accent4">
                    <a:lumMod val="50000"/>
                  </a:schemeClr>
                </a:solidFill>
              </a:rPr>
              <a:t>принятии ошибок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§"/>
              <a:defRPr/>
            </a:pPr>
            <a:r>
              <a:rPr lang="ru-RU" sz="3000" dirty="0">
                <a:solidFill>
                  <a:schemeClr val="accent4">
                    <a:lumMod val="50000"/>
                  </a:schemeClr>
                </a:solidFill>
              </a:rPr>
              <a:t>подчёркивании любых улучшений, продвижений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§"/>
              <a:defRPr/>
            </a:pPr>
            <a:r>
              <a:rPr lang="ru-RU" sz="3000" dirty="0">
                <a:solidFill>
                  <a:schemeClr val="accent4">
                    <a:lumMod val="50000"/>
                  </a:schemeClr>
                </a:solidFill>
              </a:rPr>
              <a:t>акцентирование внимания на сильных сторонах личности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§"/>
              <a:defRPr/>
            </a:pPr>
            <a:r>
              <a:rPr lang="ru-RU" sz="3000" dirty="0">
                <a:solidFill>
                  <a:schemeClr val="accent4">
                    <a:lumMod val="50000"/>
                  </a:schemeClr>
                </a:solidFill>
              </a:rPr>
              <a:t>концентрации внимания на прошлых успехах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§"/>
              <a:defRPr/>
            </a:pPr>
            <a:r>
              <a:rPr lang="ru-RU" sz="3000" dirty="0">
                <a:solidFill>
                  <a:schemeClr val="accent4">
                    <a:lumMod val="50000"/>
                  </a:schemeClr>
                </a:solidFill>
              </a:rPr>
              <a:t>оказании внимания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§"/>
              <a:defRPr/>
            </a:pPr>
            <a:r>
              <a:rPr lang="ru-RU" sz="3000" dirty="0">
                <a:solidFill>
                  <a:schemeClr val="accent4">
                    <a:lumMod val="50000"/>
                  </a:schemeClr>
                </a:solidFill>
              </a:rPr>
              <a:t>одобрении, выражении тёплых чувств</a:t>
            </a:r>
            <a:r>
              <a:rPr lang="ru-RU" sz="3000" dirty="0">
                <a:solidFill>
                  <a:schemeClr val="tx2"/>
                </a:solidFill>
              </a:rPr>
              <a:t>.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0"/>
            <a:ext cx="8686800" cy="105273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Психологические причины неудач на экзамене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Тревога, стресс</a:t>
            </a:r>
          </a:p>
          <a:p>
            <a:pPr>
              <a:buFont typeface="Wingdings" pitchFamily="2" charset="2"/>
              <a:buChar char="§"/>
            </a:pP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Несерьёзное отношение к подготовке</a:t>
            </a:r>
          </a:p>
          <a:p>
            <a:pPr>
              <a:buFont typeface="Wingdings" pitchFamily="2" charset="2"/>
              <a:buChar char="§"/>
            </a:pP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Неудачно выбранная стратегия деятельности</a:t>
            </a:r>
          </a:p>
          <a:p>
            <a:pPr>
              <a:buFont typeface="Wingdings" pitchFamily="2" charset="2"/>
              <a:buChar char="§"/>
            </a:pP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Когнитивные трудности, недостаток знаний</a:t>
            </a:r>
          </a:p>
          <a:p>
            <a:pPr>
              <a:buFont typeface="Wingdings" pitchFamily="2" charset="2"/>
              <a:buChar char="§"/>
            </a:pP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Личностные трудности, не связанные с ситуацией экзамена</a:t>
            </a:r>
            <a:endParaRPr lang="ru-RU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281444" y="476672"/>
            <a:ext cx="3066420" cy="829840"/>
          </a:xfrm>
        </p:spPr>
        <p:txBody>
          <a:bodyPr/>
          <a:lstStyle/>
          <a:p>
            <a:pPr algn="ctr"/>
            <a:r>
              <a:rPr lang="ru-RU" b="1" i="1" dirty="0" smtClean="0"/>
              <a:t>причина</a:t>
            </a:r>
            <a:endParaRPr lang="ru-RU" b="1" i="1" dirty="0"/>
          </a:p>
        </p:txBody>
      </p:sp>
      <p:sp>
        <p:nvSpPr>
          <p:cNvPr id="7" name="Текст 6"/>
          <p:cNvSpPr>
            <a:spLocks noGrp="1"/>
          </p:cNvSpPr>
          <p:nvPr>
            <p:ph type="body" sz="half" idx="3"/>
          </p:nvPr>
        </p:nvSpPr>
        <p:spPr>
          <a:xfrm>
            <a:off x="3779913" y="404664"/>
            <a:ext cx="5157354" cy="901848"/>
          </a:xfrm>
        </p:spPr>
        <p:txBody>
          <a:bodyPr/>
          <a:lstStyle/>
          <a:p>
            <a:pPr algn="ctr"/>
            <a:r>
              <a:rPr lang="ru-RU" b="1" i="1" dirty="0" smtClean="0"/>
              <a:t>помощь</a:t>
            </a:r>
            <a:endParaRPr lang="ru-RU" b="1" i="1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2"/>
          </p:nvPr>
        </p:nvSpPr>
        <p:spPr>
          <a:xfrm>
            <a:off x="0" y="1316037"/>
            <a:ext cx="3131840" cy="4561235"/>
          </a:xfrm>
        </p:spPr>
        <p:txBody>
          <a:bodyPr/>
          <a:lstStyle/>
          <a:p>
            <a:pPr indent="0">
              <a:buNone/>
            </a:pPr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</a:rPr>
              <a:t>Тревога, стресс и неумение с ними справляться</a:t>
            </a:r>
            <a:endParaRPr lang="ru-RU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8" name="Содержимое 7"/>
          <p:cNvSpPr>
            <a:spLocks noGrp="1"/>
          </p:cNvSpPr>
          <p:nvPr>
            <p:ph sz="quarter" idx="4"/>
          </p:nvPr>
        </p:nvSpPr>
        <p:spPr>
          <a:xfrm>
            <a:off x="3563888" y="1316037"/>
            <a:ext cx="5373378" cy="4633243"/>
          </a:xfrm>
        </p:spPr>
        <p:txBody>
          <a:bodyPr>
            <a:normAutofit/>
          </a:bodyPr>
          <a:lstStyle/>
          <a:p>
            <a:r>
              <a:rPr lang="ru-RU" b="1" dirty="0" smtClean="0"/>
              <a:t>Психологическая поддержка</a:t>
            </a:r>
          </a:p>
          <a:p>
            <a:r>
              <a:rPr lang="ru-RU" b="1" dirty="0" smtClean="0"/>
              <a:t>Снижение значимости экзамена</a:t>
            </a:r>
          </a:p>
          <a:p>
            <a:r>
              <a:rPr lang="ru-RU" b="1" dirty="0" smtClean="0"/>
              <a:t>Повышение самооценки</a:t>
            </a:r>
          </a:p>
          <a:p>
            <a:r>
              <a:rPr lang="ru-RU" b="1" dirty="0" smtClean="0"/>
              <a:t>Обучение практическим навыкам справляться со стрессом</a:t>
            </a:r>
          </a:p>
          <a:p>
            <a:r>
              <a:rPr lang="ru-RU" b="1" dirty="0" smtClean="0"/>
              <a:t>Отработка этих навыков до автоматизма</a:t>
            </a:r>
            <a:endParaRPr lang="ru-RU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81444" y="404664"/>
            <a:ext cx="2778388" cy="901848"/>
          </a:xfrm>
        </p:spPr>
        <p:txBody>
          <a:bodyPr/>
          <a:lstStyle/>
          <a:p>
            <a:pPr algn="ctr"/>
            <a:r>
              <a:rPr lang="ru-RU" b="1" i="1" dirty="0" smtClean="0"/>
              <a:t>причина</a:t>
            </a:r>
            <a:endParaRPr lang="ru-RU" b="1" i="1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3563889" y="404664"/>
            <a:ext cx="5373378" cy="901848"/>
          </a:xfrm>
        </p:spPr>
        <p:txBody>
          <a:bodyPr/>
          <a:lstStyle/>
          <a:p>
            <a:pPr algn="ctr"/>
            <a:r>
              <a:rPr lang="ru-RU" b="1" i="1" dirty="0" smtClean="0"/>
              <a:t>помощь</a:t>
            </a:r>
            <a:endParaRPr lang="ru-RU" b="1" i="1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0" y="1316037"/>
            <a:ext cx="3131840" cy="3941763"/>
          </a:xfrm>
        </p:spPr>
        <p:txBody>
          <a:bodyPr/>
          <a:lstStyle/>
          <a:p>
            <a:pPr indent="0">
              <a:buNone/>
            </a:pPr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</a:rPr>
              <a:t>Несерьёзное отношение к подготовке, надежда на «авось»</a:t>
            </a:r>
            <a:endParaRPr lang="ru-RU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131840" y="1316037"/>
            <a:ext cx="5805426" cy="4705251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 smtClean="0"/>
              <a:t>Диагностика личностных особенностей (тревожность, мотивация, локус-контроль)</a:t>
            </a:r>
          </a:p>
          <a:p>
            <a:r>
              <a:rPr lang="ru-RU" b="1" dirty="0" smtClean="0"/>
              <a:t>Определение личностно значимых целей сдачи экзамена</a:t>
            </a:r>
          </a:p>
          <a:p>
            <a:r>
              <a:rPr lang="ru-RU" b="1" dirty="0" smtClean="0"/>
              <a:t>Формирование понимания того, от чего зависит успешность</a:t>
            </a:r>
          </a:p>
          <a:p>
            <a:r>
              <a:rPr lang="ru-RU" b="1" dirty="0" smtClean="0"/>
              <a:t>Разработка индивидуального плана подготовки</a:t>
            </a:r>
          </a:p>
          <a:p>
            <a:r>
              <a:rPr lang="ru-RU" b="1" dirty="0" smtClean="0"/>
              <a:t>Обучение умению мобилизоваться, предпринять волевые усилия</a:t>
            </a:r>
            <a:endParaRPr lang="ru-RU" b="1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138</TotalTime>
  <Words>539</Words>
  <Application>Microsoft Office PowerPoint</Application>
  <PresentationFormat>Экран (4:3)</PresentationFormat>
  <Paragraphs>95</Paragraphs>
  <Slides>16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Трек</vt:lpstr>
      <vt:lpstr>Новые аспекты в психологической подготовке к Гиа и ЕГЭ</vt:lpstr>
      <vt:lpstr>Новое в экзаменах 2016 года</vt:lpstr>
      <vt:lpstr>Слайд 3</vt:lpstr>
      <vt:lpstr>Цели психологической подготовки к экзаменам</vt:lpstr>
      <vt:lpstr>Надежда – это экзистенциальная установка, которая помогает человеку пережить тяжёлые обстоятельства. Надежда даёт человеку способность наслаждаться жизнью со всеми её трудностями и поражениями, она даёт детям и взрослым внутреннюю силу и целеустремлённость.</vt:lpstr>
      <vt:lpstr>Слайд 6</vt:lpstr>
      <vt:lpstr>Психологические причины неудач на экзамене</vt:lpstr>
      <vt:lpstr>Слайд 8</vt:lpstr>
      <vt:lpstr>Слайд 9</vt:lpstr>
      <vt:lpstr>Слайд 10</vt:lpstr>
      <vt:lpstr>Слайд 11</vt:lpstr>
      <vt:lpstr>Слайд 12</vt:lpstr>
      <vt:lpstr>Ошибки родителей</vt:lpstr>
      <vt:lpstr>Психологическая помощь родителям</vt:lpstr>
      <vt:lpstr>источники</vt:lpstr>
      <vt:lpstr>Наши адреса и телефоны: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Дина</dc:creator>
  <cp:lastModifiedBy>Дина</cp:lastModifiedBy>
  <cp:revision>14</cp:revision>
  <dcterms:created xsi:type="dcterms:W3CDTF">2016-10-04T16:22:26Z</dcterms:created>
  <dcterms:modified xsi:type="dcterms:W3CDTF">2016-10-04T18:41:13Z</dcterms:modified>
</cp:coreProperties>
</file>